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70" r:id="rId4"/>
    <p:sldId id="271" r:id="rId5"/>
    <p:sldId id="272" r:id="rId6"/>
    <p:sldId id="258" r:id="rId7"/>
    <p:sldId id="285" r:id="rId8"/>
    <p:sldId id="287" r:id="rId9"/>
    <p:sldId id="288" r:id="rId10"/>
    <p:sldId id="273" r:id="rId11"/>
    <p:sldId id="293" r:id="rId12"/>
    <p:sldId id="301" r:id="rId13"/>
    <p:sldId id="284" r:id="rId14"/>
    <p:sldId id="296" r:id="rId15"/>
    <p:sldId id="297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9" r:id="rId25"/>
    <p:sldId id="291" r:id="rId26"/>
    <p:sldId id="292" r:id="rId27"/>
    <p:sldId id="294" r:id="rId28"/>
    <p:sldId id="290" r:id="rId29"/>
    <p:sldId id="298" r:id="rId30"/>
    <p:sldId id="299" r:id="rId31"/>
    <p:sldId id="300" r:id="rId32"/>
    <p:sldId id="26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1E1D91C-9D97-250B-9C3A-73B4C1ECF0AA}" name="Hồ Quang Huy" initials="HQH" userId="S::19443561.huy@student.iuh.edu.vn::ca580332-f6aa-41d7-a373-ac4014a81da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AE9942-AC6B-4CAC-80D4-B584C3BDF43F}" v="2367" dt="2022-12-18T02:53:59.798"/>
    <p1510:client id="{2E6577B5-401F-4B4D-A575-E7D2EE38E9C8}" v="3875" dt="2022-12-18T00:10:34.2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91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ồ Quang Huy" userId="ca580332-f6aa-41d7-a373-ac4014a81da1" providerId="ADAL" clId="{2DAE9942-AC6B-4CAC-80D4-B584C3BDF43F}"/>
    <pc:docChg chg="undo custSel addSld delSld modSld sldOrd">
      <pc:chgData name="Hồ Quang Huy" userId="ca580332-f6aa-41d7-a373-ac4014a81da1" providerId="ADAL" clId="{2DAE9942-AC6B-4CAC-80D4-B584C3BDF43F}" dt="2022-12-18T02:53:59.798" v="5187"/>
      <pc:docMkLst>
        <pc:docMk/>
      </pc:docMkLst>
      <pc:sldChg chg="addSp modSp mod modTransition">
        <pc:chgData name="Hồ Quang Huy" userId="ca580332-f6aa-41d7-a373-ac4014a81da1" providerId="ADAL" clId="{2DAE9942-AC6B-4CAC-80D4-B584C3BDF43F}" dt="2022-12-18T00:09:30.057" v="4723"/>
        <pc:sldMkLst>
          <pc:docMk/>
          <pc:sldMk cId="2352847332" sldId="256"/>
        </pc:sldMkLst>
        <pc:spChg chg="mod">
          <ac:chgData name="Hồ Quang Huy" userId="ca580332-f6aa-41d7-a373-ac4014a81da1" providerId="ADAL" clId="{2DAE9942-AC6B-4CAC-80D4-B584C3BDF43F}" dt="2022-12-17T16:03:04.761" v="4660" actId="1076"/>
          <ac:spMkLst>
            <pc:docMk/>
            <pc:sldMk cId="2352847332" sldId="256"/>
            <ac:spMk id="2" creationId="{CF49A787-1455-A043-4494-C3E160E12A60}"/>
          </ac:spMkLst>
        </pc:spChg>
        <pc:spChg chg="mod">
          <ac:chgData name="Hồ Quang Huy" userId="ca580332-f6aa-41d7-a373-ac4014a81da1" providerId="ADAL" clId="{2DAE9942-AC6B-4CAC-80D4-B584C3BDF43F}" dt="2022-12-17T14:26:20.682" v="4530" actId="20577"/>
          <ac:spMkLst>
            <pc:docMk/>
            <pc:sldMk cId="2352847332" sldId="256"/>
            <ac:spMk id="3" creationId="{4C4BA066-5B59-6927-D539-F6D42EE08BA6}"/>
          </ac:spMkLst>
        </pc:spChg>
        <pc:spChg chg="add mod">
          <ac:chgData name="Hồ Quang Huy" userId="ca580332-f6aa-41d7-a373-ac4014a81da1" providerId="ADAL" clId="{2DAE9942-AC6B-4CAC-80D4-B584C3BDF43F}" dt="2022-12-17T16:03:12.999" v="4662" actId="1076"/>
          <ac:spMkLst>
            <pc:docMk/>
            <pc:sldMk cId="2352847332" sldId="256"/>
            <ac:spMk id="4" creationId="{489C9427-1D5D-571E-77B3-1DEB1D9C76CC}"/>
          </ac:spMkLst>
        </pc:spChg>
        <pc:spChg chg="add mod">
          <ac:chgData name="Hồ Quang Huy" userId="ca580332-f6aa-41d7-a373-ac4014a81da1" providerId="ADAL" clId="{2DAE9942-AC6B-4CAC-80D4-B584C3BDF43F}" dt="2022-12-17T16:03:42.675" v="4669" actId="1036"/>
          <ac:spMkLst>
            <pc:docMk/>
            <pc:sldMk cId="2352847332" sldId="256"/>
            <ac:spMk id="6" creationId="{F98FB82F-32D9-5C8C-CBAD-EEE12301A1A1}"/>
          </ac:spMkLst>
        </pc:spChg>
        <pc:picChg chg="mod">
          <ac:chgData name="Hồ Quang Huy" userId="ca580332-f6aa-41d7-a373-ac4014a81da1" providerId="ADAL" clId="{2DAE9942-AC6B-4CAC-80D4-B584C3BDF43F}" dt="2022-12-17T16:04:12.218" v="4677" actId="1035"/>
          <ac:picMkLst>
            <pc:docMk/>
            <pc:sldMk cId="2352847332" sldId="256"/>
            <ac:picMk id="5" creationId="{910F401A-B3E1-5F17-6D43-67C9C2E22FEC}"/>
          </ac:picMkLst>
        </pc:picChg>
        <pc:picChg chg="mod">
          <ac:chgData name="Hồ Quang Huy" userId="ca580332-f6aa-41d7-a373-ac4014a81da1" providerId="ADAL" clId="{2DAE9942-AC6B-4CAC-80D4-B584C3BDF43F}" dt="2022-12-17T04:44:46.674" v="409" actId="1036"/>
          <ac:picMkLst>
            <pc:docMk/>
            <pc:sldMk cId="2352847332" sldId="256"/>
            <ac:picMk id="9" creationId="{1BD18920-FEFE-3CD5-D421-6D10A51AEA06}"/>
          </ac:picMkLst>
        </pc:picChg>
      </pc:sldChg>
      <pc:sldChg chg="addSp delSp modSp mod modTransition setBg modAnim setClrOvrMap">
        <pc:chgData name="Hồ Quang Huy" userId="ca580332-f6aa-41d7-a373-ac4014a81da1" providerId="ADAL" clId="{2DAE9942-AC6B-4CAC-80D4-B584C3BDF43F}" dt="2022-12-18T00:09:30.057" v="4723"/>
        <pc:sldMkLst>
          <pc:docMk/>
          <pc:sldMk cId="344576138" sldId="257"/>
        </pc:sldMkLst>
        <pc:spChg chg="mod">
          <ac:chgData name="Hồ Quang Huy" userId="ca580332-f6aa-41d7-a373-ac4014a81da1" providerId="ADAL" clId="{2DAE9942-AC6B-4CAC-80D4-B584C3BDF43F}" dt="2022-12-17T07:52:56.369" v="1325" actId="1076"/>
          <ac:spMkLst>
            <pc:docMk/>
            <pc:sldMk cId="344576138" sldId="257"/>
            <ac:spMk id="2" creationId="{44C5EAB7-699E-FFA2-5E7C-326E06665C25}"/>
          </ac:spMkLst>
        </pc:spChg>
        <pc:spChg chg="mod">
          <ac:chgData name="Hồ Quang Huy" userId="ca580332-f6aa-41d7-a373-ac4014a81da1" providerId="ADAL" clId="{2DAE9942-AC6B-4CAC-80D4-B584C3BDF43F}" dt="2022-12-17T13:02:53.331" v="3204" actId="1035"/>
          <ac:spMkLst>
            <pc:docMk/>
            <pc:sldMk cId="344576138" sldId="257"/>
            <ac:spMk id="3" creationId="{D952933C-93C0-E11D-AA32-E030D05ED9F5}"/>
          </ac:spMkLst>
        </pc:spChg>
        <pc:spChg chg="add del">
          <ac:chgData name="Hồ Quang Huy" userId="ca580332-f6aa-41d7-a373-ac4014a81da1" providerId="ADAL" clId="{2DAE9942-AC6B-4CAC-80D4-B584C3BDF43F}" dt="2022-12-17T07:32:07.727" v="776" actId="26606"/>
          <ac:spMkLst>
            <pc:docMk/>
            <pc:sldMk cId="344576138" sldId="257"/>
            <ac:spMk id="12" creationId="{0671A8AE-40A1-4631-A6B8-581AFF065482}"/>
          </ac:spMkLst>
        </pc:spChg>
        <pc:spChg chg="add del">
          <ac:chgData name="Hồ Quang Huy" userId="ca580332-f6aa-41d7-a373-ac4014a81da1" providerId="ADAL" clId="{2DAE9942-AC6B-4CAC-80D4-B584C3BDF43F}" dt="2022-12-17T07:32:07.727" v="776" actId="26606"/>
          <ac:spMkLst>
            <pc:docMk/>
            <pc:sldMk cId="344576138" sldId="257"/>
            <ac:spMk id="14" creationId="{AB58EF07-17C2-48CF-ABB0-EEF1F17CB8F0}"/>
          </ac:spMkLst>
        </pc:spChg>
        <pc:spChg chg="add del">
          <ac:chgData name="Hồ Quang Huy" userId="ca580332-f6aa-41d7-a373-ac4014a81da1" providerId="ADAL" clId="{2DAE9942-AC6B-4CAC-80D4-B584C3BDF43F}" dt="2022-12-17T07:32:07.727" v="776" actId="26606"/>
          <ac:spMkLst>
            <pc:docMk/>
            <pc:sldMk cId="344576138" sldId="257"/>
            <ac:spMk id="16" creationId="{AF2F604E-43BE-4DC3-B983-E071523364F8}"/>
          </ac:spMkLst>
        </pc:spChg>
        <pc:spChg chg="add del">
          <ac:chgData name="Hồ Quang Huy" userId="ca580332-f6aa-41d7-a373-ac4014a81da1" providerId="ADAL" clId="{2DAE9942-AC6B-4CAC-80D4-B584C3BDF43F}" dt="2022-12-17T07:32:07.727" v="776" actId="26606"/>
          <ac:spMkLst>
            <pc:docMk/>
            <pc:sldMk cId="344576138" sldId="257"/>
            <ac:spMk id="18" creationId="{08C9B587-E65E-4B52-B37C-ABEBB6E87928}"/>
          </ac:spMkLst>
        </pc:spChg>
        <pc:picChg chg="add del mod">
          <ac:chgData name="Hồ Quang Huy" userId="ca580332-f6aa-41d7-a373-ac4014a81da1" providerId="ADAL" clId="{2DAE9942-AC6B-4CAC-80D4-B584C3BDF43F}" dt="2022-12-17T07:19:53.170" v="420" actId="478"/>
          <ac:picMkLst>
            <pc:docMk/>
            <pc:sldMk cId="344576138" sldId="257"/>
            <ac:picMk id="5" creationId="{6EAA7A65-1E2F-780C-8C97-95524B1558E0}"/>
          </ac:picMkLst>
        </pc:picChg>
        <pc:picChg chg="add del mod ord">
          <ac:chgData name="Hồ Quang Huy" userId="ca580332-f6aa-41d7-a373-ac4014a81da1" providerId="ADAL" clId="{2DAE9942-AC6B-4CAC-80D4-B584C3BDF43F}" dt="2022-12-17T07:32:23.895" v="782" actId="478"/>
          <ac:picMkLst>
            <pc:docMk/>
            <pc:sldMk cId="344576138" sldId="257"/>
            <ac:picMk id="7" creationId="{84A1A542-E179-A6B5-D975-712DF4C7C7C2}"/>
          </ac:picMkLst>
        </pc:picChg>
      </pc:sldChg>
      <pc:sldChg chg="addSp modSp mod modTransition">
        <pc:chgData name="Hồ Quang Huy" userId="ca580332-f6aa-41d7-a373-ac4014a81da1" providerId="ADAL" clId="{2DAE9942-AC6B-4CAC-80D4-B584C3BDF43F}" dt="2022-12-18T00:09:30.057" v="4723"/>
        <pc:sldMkLst>
          <pc:docMk/>
          <pc:sldMk cId="185841" sldId="258"/>
        </pc:sldMkLst>
        <pc:spChg chg="mod">
          <ac:chgData name="Hồ Quang Huy" userId="ca580332-f6aa-41d7-a373-ac4014a81da1" providerId="ADAL" clId="{2DAE9942-AC6B-4CAC-80D4-B584C3BDF43F}" dt="2022-12-17T08:15:47.362" v="2093" actId="1076"/>
          <ac:spMkLst>
            <pc:docMk/>
            <pc:sldMk cId="185841" sldId="258"/>
            <ac:spMk id="2" creationId="{44C5EAB7-699E-FFA2-5E7C-326E06665C25}"/>
          </ac:spMkLst>
        </pc:spChg>
        <pc:spChg chg="mod">
          <ac:chgData name="Hồ Quang Huy" userId="ca580332-f6aa-41d7-a373-ac4014a81da1" providerId="ADAL" clId="{2DAE9942-AC6B-4CAC-80D4-B584C3BDF43F}" dt="2022-12-17T08:21:48.320" v="2385" actId="20577"/>
          <ac:spMkLst>
            <pc:docMk/>
            <pc:sldMk cId="185841" sldId="258"/>
            <ac:spMk id="3" creationId="{D952933C-93C0-E11D-AA32-E030D05ED9F5}"/>
          </ac:spMkLst>
        </pc:spChg>
        <pc:spChg chg="add mod">
          <ac:chgData name="Hồ Quang Huy" userId="ca580332-f6aa-41d7-a373-ac4014a81da1" providerId="ADAL" clId="{2DAE9942-AC6B-4CAC-80D4-B584C3BDF43F}" dt="2022-12-17T13:40:26.972" v="4198" actId="20577"/>
          <ac:spMkLst>
            <pc:docMk/>
            <pc:sldMk cId="185841" sldId="258"/>
            <ac:spMk id="5" creationId="{57D18C42-2D0C-CE5F-B32F-E4913AF9CBDA}"/>
          </ac:spMkLst>
        </pc:spChg>
        <pc:spChg chg="add mod">
          <ac:chgData name="Hồ Quang Huy" userId="ca580332-f6aa-41d7-a373-ac4014a81da1" providerId="ADAL" clId="{2DAE9942-AC6B-4CAC-80D4-B584C3BDF43F}" dt="2022-12-17T08:21:25.868" v="2377" actId="1076"/>
          <ac:spMkLst>
            <pc:docMk/>
            <pc:sldMk cId="185841" sldId="258"/>
            <ac:spMk id="6" creationId="{FC562B3C-34CA-C9CE-FE43-5F22299CA84A}"/>
          </ac:spMkLst>
        </pc:spChg>
      </pc:sldChg>
      <pc:sldChg chg="del">
        <pc:chgData name="Hồ Quang Huy" userId="ca580332-f6aa-41d7-a373-ac4014a81da1" providerId="ADAL" clId="{2DAE9942-AC6B-4CAC-80D4-B584C3BDF43F}" dt="2022-12-17T08:22:55.823" v="2386" actId="47"/>
        <pc:sldMkLst>
          <pc:docMk/>
          <pc:sldMk cId="4249677142" sldId="259"/>
        </pc:sldMkLst>
      </pc:sldChg>
      <pc:sldChg chg="del">
        <pc:chgData name="Hồ Quang Huy" userId="ca580332-f6aa-41d7-a373-ac4014a81da1" providerId="ADAL" clId="{2DAE9942-AC6B-4CAC-80D4-B584C3BDF43F}" dt="2022-12-17T08:22:55.823" v="2386" actId="47"/>
        <pc:sldMkLst>
          <pc:docMk/>
          <pc:sldMk cId="2345547676" sldId="260"/>
        </pc:sldMkLst>
      </pc:sldChg>
      <pc:sldChg chg="del">
        <pc:chgData name="Hồ Quang Huy" userId="ca580332-f6aa-41d7-a373-ac4014a81da1" providerId="ADAL" clId="{2DAE9942-AC6B-4CAC-80D4-B584C3BDF43F}" dt="2022-12-17T08:22:55.823" v="2386" actId="47"/>
        <pc:sldMkLst>
          <pc:docMk/>
          <pc:sldMk cId="2451392788" sldId="261"/>
        </pc:sldMkLst>
      </pc:sldChg>
      <pc:sldChg chg="del">
        <pc:chgData name="Hồ Quang Huy" userId="ca580332-f6aa-41d7-a373-ac4014a81da1" providerId="ADAL" clId="{2DAE9942-AC6B-4CAC-80D4-B584C3BDF43F}" dt="2022-12-17T08:22:55.823" v="2386" actId="47"/>
        <pc:sldMkLst>
          <pc:docMk/>
          <pc:sldMk cId="3094939048" sldId="262"/>
        </pc:sldMkLst>
      </pc:sldChg>
      <pc:sldChg chg="del">
        <pc:chgData name="Hồ Quang Huy" userId="ca580332-f6aa-41d7-a373-ac4014a81da1" providerId="ADAL" clId="{2DAE9942-AC6B-4CAC-80D4-B584C3BDF43F}" dt="2022-12-17T08:22:55.823" v="2386" actId="47"/>
        <pc:sldMkLst>
          <pc:docMk/>
          <pc:sldMk cId="2490232652" sldId="263"/>
        </pc:sldMkLst>
      </pc:sldChg>
      <pc:sldChg chg="del">
        <pc:chgData name="Hồ Quang Huy" userId="ca580332-f6aa-41d7-a373-ac4014a81da1" providerId="ADAL" clId="{2DAE9942-AC6B-4CAC-80D4-B584C3BDF43F}" dt="2022-12-17T08:22:55.823" v="2386" actId="47"/>
        <pc:sldMkLst>
          <pc:docMk/>
          <pc:sldMk cId="2765219038" sldId="264"/>
        </pc:sldMkLst>
      </pc:sldChg>
      <pc:sldChg chg="del">
        <pc:chgData name="Hồ Quang Huy" userId="ca580332-f6aa-41d7-a373-ac4014a81da1" providerId="ADAL" clId="{2DAE9942-AC6B-4CAC-80D4-B584C3BDF43F}" dt="2022-12-17T08:22:55.823" v="2386" actId="47"/>
        <pc:sldMkLst>
          <pc:docMk/>
          <pc:sldMk cId="791493532" sldId="265"/>
        </pc:sldMkLst>
      </pc:sldChg>
      <pc:sldChg chg="del">
        <pc:chgData name="Hồ Quang Huy" userId="ca580332-f6aa-41d7-a373-ac4014a81da1" providerId="ADAL" clId="{2DAE9942-AC6B-4CAC-80D4-B584C3BDF43F}" dt="2022-12-17T08:22:55.823" v="2386" actId="47"/>
        <pc:sldMkLst>
          <pc:docMk/>
          <pc:sldMk cId="3856149945" sldId="267"/>
        </pc:sldMkLst>
      </pc:sldChg>
      <pc:sldChg chg="del">
        <pc:chgData name="Hồ Quang Huy" userId="ca580332-f6aa-41d7-a373-ac4014a81da1" providerId="ADAL" clId="{2DAE9942-AC6B-4CAC-80D4-B584C3BDF43F}" dt="2022-12-17T08:22:55.823" v="2386" actId="47"/>
        <pc:sldMkLst>
          <pc:docMk/>
          <pc:sldMk cId="993776671" sldId="268"/>
        </pc:sldMkLst>
      </pc:sldChg>
      <pc:sldChg chg="modTransition">
        <pc:chgData name="Hồ Quang Huy" userId="ca580332-f6aa-41d7-a373-ac4014a81da1" providerId="ADAL" clId="{2DAE9942-AC6B-4CAC-80D4-B584C3BDF43F}" dt="2022-12-18T00:09:30.057" v="4723"/>
        <pc:sldMkLst>
          <pc:docMk/>
          <pc:sldMk cId="2089486587" sldId="269"/>
        </pc:sldMkLst>
      </pc:sldChg>
      <pc:sldChg chg="addSp delSp modSp add mod modTransition">
        <pc:chgData name="Hồ Quang Huy" userId="ca580332-f6aa-41d7-a373-ac4014a81da1" providerId="ADAL" clId="{2DAE9942-AC6B-4CAC-80D4-B584C3BDF43F}" dt="2022-12-18T00:09:30.057" v="4723"/>
        <pc:sldMkLst>
          <pc:docMk/>
          <pc:sldMk cId="3326267337" sldId="270"/>
        </pc:sldMkLst>
        <pc:spChg chg="mod">
          <ac:chgData name="Hồ Quang Huy" userId="ca580332-f6aa-41d7-a373-ac4014a81da1" providerId="ADAL" clId="{2DAE9942-AC6B-4CAC-80D4-B584C3BDF43F}" dt="2022-12-17T08:31:25.039" v="2557" actId="404"/>
          <ac:spMkLst>
            <pc:docMk/>
            <pc:sldMk cId="3326267337" sldId="270"/>
            <ac:spMk id="2" creationId="{44C5EAB7-699E-FFA2-5E7C-326E06665C25}"/>
          </ac:spMkLst>
        </pc:spChg>
        <pc:spChg chg="del">
          <ac:chgData name="Hồ Quang Huy" userId="ca580332-f6aa-41d7-a373-ac4014a81da1" providerId="ADAL" clId="{2DAE9942-AC6B-4CAC-80D4-B584C3BDF43F}" dt="2022-12-17T07:45:02.778" v="1199" actId="478"/>
          <ac:spMkLst>
            <pc:docMk/>
            <pc:sldMk cId="3326267337" sldId="270"/>
            <ac:spMk id="3" creationId="{D952933C-93C0-E11D-AA32-E030D05ED9F5}"/>
          </ac:spMkLst>
        </pc:spChg>
        <pc:spChg chg="add del mod">
          <ac:chgData name="Hồ Quang Huy" userId="ca580332-f6aa-41d7-a373-ac4014a81da1" providerId="ADAL" clId="{2DAE9942-AC6B-4CAC-80D4-B584C3BDF43F}" dt="2022-12-17T07:45:04.841" v="1200" actId="478"/>
          <ac:spMkLst>
            <pc:docMk/>
            <pc:sldMk cId="3326267337" sldId="270"/>
            <ac:spMk id="5" creationId="{85B910D3-A03E-4322-217E-46EEAAA4ACB3}"/>
          </ac:spMkLst>
        </pc:spChg>
        <pc:spChg chg="add del mod">
          <ac:chgData name="Hồ Quang Huy" userId="ca580332-f6aa-41d7-a373-ac4014a81da1" providerId="ADAL" clId="{2DAE9942-AC6B-4CAC-80D4-B584C3BDF43F}" dt="2022-12-17T07:53:00.915" v="1326" actId="478"/>
          <ac:spMkLst>
            <pc:docMk/>
            <pc:sldMk cId="3326267337" sldId="270"/>
            <ac:spMk id="8" creationId="{06CC2BE7-5112-CED9-A96A-0DDCC273F8B6}"/>
          </ac:spMkLst>
        </pc:spChg>
        <pc:spChg chg="add del mod">
          <ac:chgData name="Hồ Quang Huy" userId="ca580332-f6aa-41d7-a373-ac4014a81da1" providerId="ADAL" clId="{2DAE9942-AC6B-4CAC-80D4-B584C3BDF43F}" dt="2022-12-17T07:54:53.505" v="1333" actId="478"/>
          <ac:spMkLst>
            <pc:docMk/>
            <pc:sldMk cId="3326267337" sldId="270"/>
            <ac:spMk id="9" creationId="{47CAFBAA-CF63-61EC-0CEF-F15CA9F2ECA8}"/>
          </ac:spMkLst>
        </pc:spChg>
        <pc:picChg chg="add mod">
          <ac:chgData name="Hồ Quang Huy" userId="ca580332-f6aa-41d7-a373-ac4014a81da1" providerId="ADAL" clId="{2DAE9942-AC6B-4CAC-80D4-B584C3BDF43F}" dt="2022-12-17T09:07:46.419" v="2769" actId="1076"/>
          <ac:picMkLst>
            <pc:docMk/>
            <pc:sldMk cId="3326267337" sldId="270"/>
            <ac:picMk id="7" creationId="{DD5EE710-1509-701C-3C19-A40CA290B373}"/>
          </ac:picMkLst>
        </pc:picChg>
      </pc:sldChg>
      <pc:sldChg chg="addSp delSp modSp add mod modTransition">
        <pc:chgData name="Hồ Quang Huy" userId="ca580332-f6aa-41d7-a373-ac4014a81da1" providerId="ADAL" clId="{2DAE9942-AC6B-4CAC-80D4-B584C3BDF43F}" dt="2022-12-18T00:09:30.057" v="4723"/>
        <pc:sldMkLst>
          <pc:docMk/>
          <pc:sldMk cId="4157333179" sldId="271"/>
        </pc:sldMkLst>
        <pc:spChg chg="del">
          <ac:chgData name="Hồ Quang Huy" userId="ca580332-f6aa-41d7-a373-ac4014a81da1" providerId="ADAL" clId="{2DAE9942-AC6B-4CAC-80D4-B584C3BDF43F}" dt="2022-12-17T07:51:24.314" v="1308" actId="478"/>
          <ac:spMkLst>
            <pc:docMk/>
            <pc:sldMk cId="4157333179" sldId="271"/>
            <ac:spMk id="2" creationId="{44C5EAB7-699E-FFA2-5E7C-326E06665C25}"/>
          </ac:spMkLst>
        </pc:spChg>
        <pc:spChg chg="add del mod">
          <ac:chgData name="Hồ Quang Huy" userId="ca580332-f6aa-41d7-a373-ac4014a81da1" providerId="ADAL" clId="{2DAE9942-AC6B-4CAC-80D4-B584C3BDF43F}" dt="2022-12-17T07:51:26.148" v="1309" actId="478"/>
          <ac:spMkLst>
            <pc:docMk/>
            <pc:sldMk cId="4157333179" sldId="271"/>
            <ac:spMk id="4" creationId="{E693E697-7071-9F24-1D0D-31889EE8C5F0}"/>
          </ac:spMkLst>
        </pc:spChg>
        <pc:spChg chg="del">
          <ac:chgData name="Hồ Quang Huy" userId="ca580332-f6aa-41d7-a373-ac4014a81da1" providerId="ADAL" clId="{2DAE9942-AC6B-4CAC-80D4-B584C3BDF43F}" dt="2022-12-17T07:53:04.862" v="1328" actId="478"/>
          <ac:spMkLst>
            <pc:docMk/>
            <pc:sldMk cId="4157333179" sldId="271"/>
            <ac:spMk id="8" creationId="{06CC2BE7-5112-CED9-A96A-0DDCC273F8B6}"/>
          </ac:spMkLst>
        </pc:spChg>
        <pc:spChg chg="add del mod">
          <ac:chgData name="Hồ Quang Huy" userId="ca580332-f6aa-41d7-a373-ac4014a81da1" providerId="ADAL" clId="{2DAE9942-AC6B-4CAC-80D4-B584C3BDF43F}" dt="2022-12-17T07:55:38.135" v="1346" actId="478"/>
          <ac:spMkLst>
            <pc:docMk/>
            <pc:sldMk cId="4157333179" sldId="271"/>
            <ac:spMk id="9" creationId="{E01BA98F-9D8C-6A93-6C2A-D4D909133441}"/>
          </ac:spMkLst>
        </pc:spChg>
        <pc:spChg chg="add del mod">
          <ac:chgData name="Hồ Quang Huy" userId="ca580332-f6aa-41d7-a373-ac4014a81da1" providerId="ADAL" clId="{2DAE9942-AC6B-4CAC-80D4-B584C3BDF43F}" dt="2022-12-17T07:55:40.789" v="1347" actId="478"/>
          <ac:spMkLst>
            <pc:docMk/>
            <pc:sldMk cId="4157333179" sldId="271"/>
            <ac:spMk id="11" creationId="{B5158DF4-D417-048C-62D7-C7392131E669}"/>
          </ac:spMkLst>
        </pc:spChg>
        <pc:spChg chg="add mod">
          <ac:chgData name="Hồ Quang Huy" userId="ca580332-f6aa-41d7-a373-ac4014a81da1" providerId="ADAL" clId="{2DAE9942-AC6B-4CAC-80D4-B584C3BDF43F}" dt="2022-12-17T08:31:21.316" v="2556" actId="404"/>
          <ac:spMkLst>
            <pc:docMk/>
            <pc:sldMk cId="4157333179" sldId="271"/>
            <ac:spMk id="12" creationId="{687A8964-04F5-08B1-C5E9-FB9462EB615D}"/>
          </ac:spMkLst>
        </pc:spChg>
        <pc:picChg chg="add mod modCrop">
          <ac:chgData name="Hồ Quang Huy" userId="ca580332-f6aa-41d7-a373-ac4014a81da1" providerId="ADAL" clId="{2DAE9942-AC6B-4CAC-80D4-B584C3BDF43F}" dt="2022-12-17T07:57:20.109" v="1351" actId="1076"/>
          <ac:picMkLst>
            <pc:docMk/>
            <pc:sldMk cId="4157333179" sldId="271"/>
            <ac:picMk id="6" creationId="{5E6AE864-A363-60F2-D131-6C17E7107D0F}"/>
          </ac:picMkLst>
        </pc:picChg>
        <pc:picChg chg="del">
          <ac:chgData name="Hồ Quang Huy" userId="ca580332-f6aa-41d7-a373-ac4014a81da1" providerId="ADAL" clId="{2DAE9942-AC6B-4CAC-80D4-B584C3BDF43F}" dt="2022-12-17T07:51:21.803" v="1307" actId="478"/>
          <ac:picMkLst>
            <pc:docMk/>
            <pc:sldMk cId="4157333179" sldId="271"/>
            <ac:picMk id="7" creationId="{DD5EE710-1509-701C-3C19-A40CA290B373}"/>
          </ac:picMkLst>
        </pc:picChg>
      </pc:sldChg>
      <pc:sldChg chg="addSp delSp modSp add mod modTransition modAnim">
        <pc:chgData name="Hồ Quang Huy" userId="ca580332-f6aa-41d7-a373-ac4014a81da1" providerId="ADAL" clId="{2DAE9942-AC6B-4CAC-80D4-B584C3BDF43F}" dt="2022-12-18T00:09:30.057" v="4723"/>
        <pc:sldMkLst>
          <pc:docMk/>
          <pc:sldMk cId="88322868" sldId="272"/>
        </pc:sldMkLst>
        <pc:spChg chg="add mod">
          <ac:chgData name="Hồ Quang Huy" userId="ca580332-f6aa-41d7-a373-ac4014a81da1" providerId="ADAL" clId="{2DAE9942-AC6B-4CAC-80D4-B584C3BDF43F}" dt="2022-12-17T07:53:15.988" v="1332"/>
          <ac:spMkLst>
            <pc:docMk/>
            <pc:sldMk cId="88322868" sldId="272"/>
            <ac:spMk id="2" creationId="{97DF558B-7A49-F0B9-9C07-A339606EDEAD}"/>
          </ac:spMkLst>
        </pc:spChg>
        <pc:spChg chg="add mod">
          <ac:chgData name="Hồ Quang Huy" userId="ca580332-f6aa-41d7-a373-ac4014a81da1" providerId="ADAL" clId="{2DAE9942-AC6B-4CAC-80D4-B584C3BDF43F}" dt="2022-12-17T08:12:47.628" v="2041" actId="20577"/>
          <ac:spMkLst>
            <pc:docMk/>
            <pc:sldMk cId="88322868" sldId="272"/>
            <ac:spMk id="3" creationId="{BD3B7C4F-3623-4192-85C1-BBEF2CDC7FB1}"/>
          </ac:spMkLst>
        </pc:spChg>
        <pc:spChg chg="del mod">
          <ac:chgData name="Hồ Quang Huy" userId="ca580332-f6aa-41d7-a373-ac4014a81da1" providerId="ADAL" clId="{2DAE9942-AC6B-4CAC-80D4-B584C3BDF43F}" dt="2022-12-17T07:53:15.326" v="1331" actId="478"/>
          <ac:spMkLst>
            <pc:docMk/>
            <pc:sldMk cId="88322868" sldId="272"/>
            <ac:spMk id="8" creationId="{06CC2BE7-5112-CED9-A96A-0DDCC273F8B6}"/>
          </ac:spMkLst>
        </pc:spChg>
        <pc:picChg chg="add del">
          <ac:chgData name="Hồ Quang Huy" userId="ca580332-f6aa-41d7-a373-ac4014a81da1" providerId="ADAL" clId="{2DAE9942-AC6B-4CAC-80D4-B584C3BDF43F}" dt="2022-12-17T08:03:11.125" v="1565"/>
          <ac:picMkLst>
            <pc:docMk/>
            <pc:sldMk cId="88322868" sldId="272"/>
            <ac:picMk id="4" creationId="{741BEBF1-4277-00F0-5CD4-555B38B7255F}"/>
          </ac:picMkLst>
        </pc:picChg>
        <pc:picChg chg="del">
          <ac:chgData name="Hồ Quang Huy" userId="ca580332-f6aa-41d7-a373-ac4014a81da1" providerId="ADAL" clId="{2DAE9942-AC6B-4CAC-80D4-B584C3BDF43F}" dt="2022-12-17T07:52:36.908" v="1324" actId="478"/>
          <ac:picMkLst>
            <pc:docMk/>
            <pc:sldMk cId="88322868" sldId="272"/>
            <ac:picMk id="6" creationId="{5E6AE864-A363-60F2-D131-6C17E7107D0F}"/>
          </ac:picMkLst>
        </pc:picChg>
      </pc:sldChg>
      <pc:sldChg chg="addSp delSp modSp add mod modTransition">
        <pc:chgData name="Hồ Quang Huy" userId="ca580332-f6aa-41d7-a373-ac4014a81da1" providerId="ADAL" clId="{2DAE9942-AC6B-4CAC-80D4-B584C3BDF43F}" dt="2022-12-18T00:09:30.057" v="4723"/>
        <pc:sldMkLst>
          <pc:docMk/>
          <pc:sldMk cId="2659712139" sldId="273"/>
        </pc:sldMkLst>
        <pc:spChg chg="mod">
          <ac:chgData name="Hồ Quang Huy" userId="ca580332-f6aa-41d7-a373-ac4014a81da1" providerId="ADAL" clId="{2DAE9942-AC6B-4CAC-80D4-B584C3BDF43F}" dt="2022-12-17T13:35:52.821" v="4138" actId="403"/>
          <ac:spMkLst>
            <pc:docMk/>
            <pc:sldMk cId="2659712139" sldId="273"/>
            <ac:spMk id="2" creationId="{44C5EAB7-699E-FFA2-5E7C-326E06665C25}"/>
          </ac:spMkLst>
        </pc:spChg>
        <pc:spChg chg="del">
          <ac:chgData name="Hồ Quang Huy" userId="ca580332-f6aa-41d7-a373-ac4014a81da1" providerId="ADAL" clId="{2DAE9942-AC6B-4CAC-80D4-B584C3BDF43F}" dt="2022-12-17T08:23:57.814" v="2437" actId="478"/>
          <ac:spMkLst>
            <pc:docMk/>
            <pc:sldMk cId="2659712139" sldId="273"/>
            <ac:spMk id="3" creationId="{D952933C-93C0-E11D-AA32-E030D05ED9F5}"/>
          </ac:spMkLst>
        </pc:spChg>
        <pc:spChg chg="del">
          <ac:chgData name="Hồ Quang Huy" userId="ca580332-f6aa-41d7-a373-ac4014a81da1" providerId="ADAL" clId="{2DAE9942-AC6B-4CAC-80D4-B584C3BDF43F}" dt="2022-12-17T08:24:00.796" v="2439" actId="478"/>
          <ac:spMkLst>
            <pc:docMk/>
            <pc:sldMk cId="2659712139" sldId="273"/>
            <ac:spMk id="5" creationId="{57D18C42-2D0C-CE5F-B32F-E4913AF9CBDA}"/>
          </ac:spMkLst>
        </pc:spChg>
        <pc:spChg chg="del">
          <ac:chgData name="Hồ Quang Huy" userId="ca580332-f6aa-41d7-a373-ac4014a81da1" providerId="ADAL" clId="{2DAE9942-AC6B-4CAC-80D4-B584C3BDF43F}" dt="2022-12-17T08:24:02.622" v="2440" actId="478"/>
          <ac:spMkLst>
            <pc:docMk/>
            <pc:sldMk cId="2659712139" sldId="273"/>
            <ac:spMk id="6" creationId="{FC562B3C-34CA-C9CE-FE43-5F22299CA84A}"/>
          </ac:spMkLst>
        </pc:spChg>
        <pc:spChg chg="add del mod">
          <ac:chgData name="Hồ Quang Huy" userId="ca580332-f6aa-41d7-a373-ac4014a81da1" providerId="ADAL" clId="{2DAE9942-AC6B-4CAC-80D4-B584C3BDF43F}" dt="2022-12-17T08:23:59.355" v="2438" actId="478"/>
          <ac:spMkLst>
            <pc:docMk/>
            <pc:sldMk cId="2659712139" sldId="273"/>
            <ac:spMk id="7" creationId="{9C697108-CC07-03FF-170F-16D84183759F}"/>
          </ac:spMkLst>
        </pc:spChg>
      </pc:sldChg>
      <pc:sldChg chg="delSp modSp add mod modTransition">
        <pc:chgData name="Hồ Quang Huy" userId="ca580332-f6aa-41d7-a373-ac4014a81da1" providerId="ADAL" clId="{2DAE9942-AC6B-4CAC-80D4-B584C3BDF43F}" dt="2022-12-18T00:09:30.057" v="4723"/>
        <pc:sldMkLst>
          <pc:docMk/>
          <pc:sldMk cId="3139283505" sldId="274"/>
        </pc:sldMkLst>
        <pc:spChg chg="mod">
          <ac:chgData name="Hồ Quang Huy" userId="ca580332-f6aa-41d7-a373-ac4014a81da1" providerId="ADAL" clId="{2DAE9942-AC6B-4CAC-80D4-B584C3BDF43F}" dt="2022-12-17T08:25:35.105" v="2506"/>
          <ac:spMkLst>
            <pc:docMk/>
            <pc:sldMk cId="3139283505" sldId="274"/>
            <ac:spMk id="2" creationId="{44C5EAB7-699E-FFA2-5E7C-326E06665C25}"/>
          </ac:spMkLst>
        </pc:spChg>
        <pc:spChg chg="mod">
          <ac:chgData name="Hồ Quang Huy" userId="ca580332-f6aa-41d7-a373-ac4014a81da1" providerId="ADAL" clId="{2DAE9942-AC6B-4CAC-80D4-B584C3BDF43F}" dt="2022-12-17T08:40:37.961" v="2646"/>
          <ac:spMkLst>
            <pc:docMk/>
            <pc:sldMk cId="3139283505" sldId="274"/>
            <ac:spMk id="3" creationId="{D952933C-93C0-E11D-AA32-E030D05ED9F5}"/>
          </ac:spMkLst>
        </pc:spChg>
        <pc:spChg chg="del">
          <ac:chgData name="Hồ Quang Huy" userId="ca580332-f6aa-41d7-a373-ac4014a81da1" providerId="ADAL" clId="{2DAE9942-AC6B-4CAC-80D4-B584C3BDF43F}" dt="2022-12-17T08:26:42.687" v="2519" actId="478"/>
          <ac:spMkLst>
            <pc:docMk/>
            <pc:sldMk cId="3139283505" sldId="274"/>
            <ac:spMk id="5" creationId="{57D18C42-2D0C-CE5F-B32F-E4913AF9CBDA}"/>
          </ac:spMkLst>
        </pc:spChg>
        <pc:spChg chg="del">
          <ac:chgData name="Hồ Quang Huy" userId="ca580332-f6aa-41d7-a373-ac4014a81da1" providerId="ADAL" clId="{2DAE9942-AC6B-4CAC-80D4-B584C3BDF43F}" dt="2022-12-17T08:26:43.448" v="2520" actId="478"/>
          <ac:spMkLst>
            <pc:docMk/>
            <pc:sldMk cId="3139283505" sldId="274"/>
            <ac:spMk id="6" creationId="{FC562B3C-34CA-C9CE-FE43-5F22299CA84A}"/>
          </ac:spMkLst>
        </pc:spChg>
      </pc:sldChg>
      <pc:sldChg chg="addSp delSp modSp add mod modTransition setBg">
        <pc:chgData name="Hồ Quang Huy" userId="ca580332-f6aa-41d7-a373-ac4014a81da1" providerId="ADAL" clId="{2DAE9942-AC6B-4CAC-80D4-B584C3BDF43F}" dt="2022-12-18T00:09:30.057" v="4723"/>
        <pc:sldMkLst>
          <pc:docMk/>
          <pc:sldMk cId="2547920903" sldId="275"/>
        </pc:sldMkLst>
        <pc:spChg chg="mod">
          <ac:chgData name="Hồ Quang Huy" userId="ca580332-f6aa-41d7-a373-ac4014a81da1" providerId="ADAL" clId="{2DAE9942-AC6B-4CAC-80D4-B584C3BDF43F}" dt="2022-12-17T09:58:31.279" v="3162" actId="20577"/>
          <ac:spMkLst>
            <pc:docMk/>
            <pc:sldMk cId="2547920903" sldId="275"/>
            <ac:spMk id="2" creationId="{44C5EAB7-699E-FFA2-5E7C-326E06665C25}"/>
          </ac:spMkLst>
        </pc:spChg>
        <pc:spChg chg="del">
          <ac:chgData name="Hồ Quang Huy" userId="ca580332-f6aa-41d7-a373-ac4014a81da1" providerId="ADAL" clId="{2DAE9942-AC6B-4CAC-80D4-B584C3BDF43F}" dt="2022-12-17T08:30:04.551" v="2540" actId="478"/>
          <ac:spMkLst>
            <pc:docMk/>
            <pc:sldMk cId="2547920903" sldId="275"/>
            <ac:spMk id="3" creationId="{D952933C-93C0-E11D-AA32-E030D05ED9F5}"/>
          </ac:spMkLst>
        </pc:spChg>
        <pc:spChg chg="add del mod">
          <ac:chgData name="Hồ Quang Huy" userId="ca580332-f6aa-41d7-a373-ac4014a81da1" providerId="ADAL" clId="{2DAE9942-AC6B-4CAC-80D4-B584C3BDF43F}" dt="2022-12-17T08:30:06.604" v="2541" actId="478"/>
          <ac:spMkLst>
            <pc:docMk/>
            <pc:sldMk cId="2547920903" sldId="275"/>
            <ac:spMk id="5" creationId="{34E99A8C-377E-BFA8-3A31-6C2F4EF72E2B}"/>
          </ac:spMkLst>
        </pc:spChg>
        <pc:spChg chg="add del">
          <ac:chgData name="Hồ Quang Huy" userId="ca580332-f6aa-41d7-a373-ac4014a81da1" providerId="ADAL" clId="{2DAE9942-AC6B-4CAC-80D4-B584C3BDF43F}" dt="2022-12-17T08:30:38.376" v="2548" actId="22"/>
          <ac:spMkLst>
            <pc:docMk/>
            <pc:sldMk cId="2547920903" sldId="275"/>
            <ac:spMk id="9" creationId="{B16138CB-255A-A73E-FD53-1D6CED978BE9}"/>
          </ac:spMkLst>
        </pc:spChg>
        <pc:spChg chg="add mod">
          <ac:chgData name="Hồ Quang Huy" userId="ca580332-f6aa-41d7-a373-ac4014a81da1" providerId="ADAL" clId="{2DAE9942-AC6B-4CAC-80D4-B584C3BDF43F}" dt="2022-12-17T13:09:31.127" v="3422" actId="27636"/>
          <ac:spMkLst>
            <pc:docMk/>
            <pc:sldMk cId="2547920903" sldId="275"/>
            <ac:spMk id="10" creationId="{F2B1D326-CFDE-FE02-0822-64ED831AE7F0}"/>
          </ac:spMkLst>
        </pc:spChg>
        <pc:spChg chg="add del">
          <ac:chgData name="Hồ Quang Huy" userId="ca580332-f6aa-41d7-a373-ac4014a81da1" providerId="ADAL" clId="{2DAE9942-AC6B-4CAC-80D4-B584C3BDF43F}" dt="2022-12-17T08:30:21.830" v="2544" actId="26606"/>
          <ac:spMkLst>
            <pc:docMk/>
            <pc:sldMk cId="2547920903" sldId="275"/>
            <ac:spMk id="12" creationId="{6B1F108D-1A97-4116-9C32-E0CD6F6278C2}"/>
          </ac:spMkLst>
        </pc:spChg>
        <pc:spChg chg="add del">
          <ac:chgData name="Hồ Quang Huy" userId="ca580332-f6aa-41d7-a373-ac4014a81da1" providerId="ADAL" clId="{2DAE9942-AC6B-4CAC-80D4-B584C3BDF43F}" dt="2022-12-17T08:30:21.830" v="2544" actId="26606"/>
          <ac:spMkLst>
            <pc:docMk/>
            <pc:sldMk cId="2547920903" sldId="275"/>
            <ac:spMk id="14" creationId="{3276E0C7-D588-440B-8F4A-876392DB718F}"/>
          </ac:spMkLst>
        </pc:spChg>
        <pc:spChg chg="add del">
          <ac:chgData name="Hồ Quang Huy" userId="ca580332-f6aa-41d7-a373-ac4014a81da1" providerId="ADAL" clId="{2DAE9942-AC6B-4CAC-80D4-B584C3BDF43F}" dt="2022-12-17T08:30:21.830" v="2544" actId="26606"/>
          <ac:spMkLst>
            <pc:docMk/>
            <pc:sldMk cId="2547920903" sldId="275"/>
            <ac:spMk id="16" creationId="{5BDEA8D4-D640-4088-B589-8760DC702FA4}"/>
          </ac:spMkLst>
        </pc:spChg>
        <pc:spChg chg="add del">
          <ac:chgData name="Hồ Quang Huy" userId="ca580332-f6aa-41d7-a373-ac4014a81da1" providerId="ADAL" clId="{2DAE9942-AC6B-4CAC-80D4-B584C3BDF43F}" dt="2022-12-17T08:30:21.830" v="2544" actId="26606"/>
          <ac:spMkLst>
            <pc:docMk/>
            <pc:sldMk cId="2547920903" sldId="275"/>
            <ac:spMk id="18" creationId="{708A22B1-9011-459B-BCED-99F879F1E9D5}"/>
          </ac:spMkLst>
        </pc:spChg>
        <pc:picChg chg="add mod">
          <ac:chgData name="Hồ Quang Huy" userId="ca580332-f6aa-41d7-a373-ac4014a81da1" providerId="ADAL" clId="{2DAE9942-AC6B-4CAC-80D4-B584C3BDF43F}" dt="2022-12-17T13:10:24.844" v="3430" actId="1076"/>
          <ac:picMkLst>
            <pc:docMk/>
            <pc:sldMk cId="2547920903" sldId="275"/>
            <ac:picMk id="4" creationId="{BC74AACA-9F05-96D5-D2BF-EAA9DF398941}"/>
          </ac:picMkLst>
        </pc:picChg>
        <pc:picChg chg="add del mod">
          <ac:chgData name="Hồ Quang Huy" userId="ca580332-f6aa-41d7-a373-ac4014a81da1" providerId="ADAL" clId="{2DAE9942-AC6B-4CAC-80D4-B584C3BDF43F}" dt="2022-12-17T13:09:18.908" v="3372" actId="478"/>
          <ac:picMkLst>
            <pc:docMk/>
            <pc:sldMk cId="2547920903" sldId="275"/>
            <ac:picMk id="7" creationId="{88BCAD6D-C7E3-57C3-115B-70E8584EFF4E}"/>
          </ac:picMkLst>
        </pc:picChg>
      </pc:sldChg>
      <pc:sldChg chg="addSp delSp modSp add mod modTransition">
        <pc:chgData name="Hồ Quang Huy" userId="ca580332-f6aa-41d7-a373-ac4014a81da1" providerId="ADAL" clId="{2DAE9942-AC6B-4CAC-80D4-B584C3BDF43F}" dt="2022-12-18T00:09:30.057" v="4723"/>
        <pc:sldMkLst>
          <pc:docMk/>
          <pc:sldMk cId="145502920" sldId="276"/>
        </pc:sldMkLst>
        <pc:spChg chg="mod">
          <ac:chgData name="Hồ Quang Huy" userId="ca580332-f6aa-41d7-a373-ac4014a81da1" providerId="ADAL" clId="{2DAE9942-AC6B-4CAC-80D4-B584C3BDF43F}" dt="2022-12-17T09:41:16.746" v="2797" actId="20577"/>
          <ac:spMkLst>
            <pc:docMk/>
            <pc:sldMk cId="145502920" sldId="276"/>
            <ac:spMk id="2" creationId="{44C5EAB7-699E-FFA2-5E7C-326E06665C25}"/>
          </ac:spMkLst>
        </pc:spChg>
        <pc:spChg chg="mod">
          <ac:chgData name="Hồ Quang Huy" userId="ca580332-f6aa-41d7-a373-ac4014a81da1" providerId="ADAL" clId="{2DAE9942-AC6B-4CAC-80D4-B584C3BDF43F}" dt="2022-12-17T13:10:43.433" v="3434" actId="20577"/>
          <ac:spMkLst>
            <pc:docMk/>
            <pc:sldMk cId="145502920" sldId="276"/>
            <ac:spMk id="3" creationId="{D952933C-93C0-E11D-AA32-E030D05ED9F5}"/>
          </ac:spMkLst>
        </pc:spChg>
        <pc:spChg chg="add del mod">
          <ac:chgData name="Hồ Quang Huy" userId="ca580332-f6aa-41d7-a373-ac4014a81da1" providerId="ADAL" clId="{2DAE9942-AC6B-4CAC-80D4-B584C3BDF43F}" dt="2022-12-17T08:33:47.047" v="2592"/>
          <ac:spMkLst>
            <pc:docMk/>
            <pc:sldMk cId="145502920" sldId="276"/>
            <ac:spMk id="4" creationId="{A1F78C77-326A-4753-9ACE-20C6AFA26087}"/>
          </ac:spMkLst>
        </pc:spChg>
        <pc:spChg chg="add mod">
          <ac:chgData name="Hồ Quang Huy" userId="ca580332-f6aa-41d7-a373-ac4014a81da1" providerId="ADAL" clId="{2DAE9942-AC6B-4CAC-80D4-B584C3BDF43F}" dt="2022-12-17T13:04:20.130" v="3371"/>
          <ac:spMkLst>
            <pc:docMk/>
            <pc:sldMk cId="145502920" sldId="276"/>
            <ac:spMk id="7" creationId="{9DBFE327-0A83-BC42-E5D2-A5E668F6E975}"/>
          </ac:spMkLst>
        </pc:spChg>
        <pc:picChg chg="add mod">
          <ac:chgData name="Hồ Quang Huy" userId="ca580332-f6aa-41d7-a373-ac4014a81da1" providerId="ADAL" clId="{2DAE9942-AC6B-4CAC-80D4-B584C3BDF43F}" dt="2022-12-17T08:39:29.139" v="2630" actId="1076"/>
          <ac:picMkLst>
            <pc:docMk/>
            <pc:sldMk cId="145502920" sldId="276"/>
            <ac:picMk id="6" creationId="{1AD416FA-5C54-9688-B47E-D50284AF877D}"/>
          </ac:picMkLst>
        </pc:picChg>
      </pc:sldChg>
      <pc:sldChg chg="addSp delSp modSp add mod modTransition">
        <pc:chgData name="Hồ Quang Huy" userId="ca580332-f6aa-41d7-a373-ac4014a81da1" providerId="ADAL" clId="{2DAE9942-AC6B-4CAC-80D4-B584C3BDF43F}" dt="2022-12-18T02:53:59.798" v="5187"/>
        <pc:sldMkLst>
          <pc:docMk/>
          <pc:sldMk cId="3872514236" sldId="277"/>
        </pc:sldMkLst>
        <pc:spChg chg="mod">
          <ac:chgData name="Hồ Quang Huy" userId="ca580332-f6aa-41d7-a373-ac4014a81da1" providerId="ADAL" clId="{2DAE9942-AC6B-4CAC-80D4-B584C3BDF43F}" dt="2022-12-17T09:41:47.804" v="2804" actId="403"/>
          <ac:spMkLst>
            <pc:docMk/>
            <pc:sldMk cId="3872514236" sldId="277"/>
            <ac:spMk id="3" creationId="{D952933C-93C0-E11D-AA32-E030D05ED9F5}"/>
          </ac:spMkLst>
        </pc:spChg>
        <pc:spChg chg="mod">
          <ac:chgData name="Hồ Quang Huy" userId="ca580332-f6aa-41d7-a373-ac4014a81da1" providerId="ADAL" clId="{2DAE9942-AC6B-4CAC-80D4-B584C3BDF43F}" dt="2022-12-18T02:53:59.798" v="5187"/>
          <ac:spMkLst>
            <pc:docMk/>
            <pc:sldMk cId="3872514236" sldId="277"/>
            <ac:spMk id="7" creationId="{9DBFE327-0A83-BC42-E5D2-A5E668F6E975}"/>
          </ac:spMkLst>
        </pc:spChg>
        <pc:picChg chg="add del mod">
          <ac:chgData name="Hồ Quang Huy" userId="ca580332-f6aa-41d7-a373-ac4014a81da1" providerId="ADAL" clId="{2DAE9942-AC6B-4CAC-80D4-B584C3BDF43F}" dt="2022-12-18T02:12:34.772" v="4916" actId="478"/>
          <ac:picMkLst>
            <pc:docMk/>
            <pc:sldMk cId="3872514236" sldId="277"/>
            <ac:picMk id="5" creationId="{85CA4A31-82EA-92DA-A76B-E3F71A1CD2CD}"/>
          </ac:picMkLst>
        </pc:picChg>
        <pc:picChg chg="del">
          <ac:chgData name="Hồ Quang Huy" userId="ca580332-f6aa-41d7-a373-ac4014a81da1" providerId="ADAL" clId="{2DAE9942-AC6B-4CAC-80D4-B584C3BDF43F}" dt="2022-12-17T09:43:21.680" v="2805" actId="478"/>
          <ac:picMkLst>
            <pc:docMk/>
            <pc:sldMk cId="3872514236" sldId="277"/>
            <ac:picMk id="6" creationId="{1AD416FA-5C54-9688-B47E-D50284AF877D}"/>
          </ac:picMkLst>
        </pc:picChg>
        <pc:picChg chg="add mod">
          <ac:chgData name="Hồ Quang Huy" userId="ca580332-f6aa-41d7-a373-ac4014a81da1" providerId="ADAL" clId="{2DAE9942-AC6B-4CAC-80D4-B584C3BDF43F}" dt="2022-12-18T02:12:40.880" v="4918" actId="1076"/>
          <ac:picMkLst>
            <pc:docMk/>
            <pc:sldMk cId="3872514236" sldId="277"/>
            <ac:picMk id="3074" creationId="{9A84361C-06C4-87BB-7892-7A882C8E47A9}"/>
          </ac:picMkLst>
        </pc:picChg>
      </pc:sldChg>
      <pc:sldChg chg="addSp delSp modSp add mod modTransition">
        <pc:chgData name="Hồ Quang Huy" userId="ca580332-f6aa-41d7-a373-ac4014a81da1" providerId="ADAL" clId="{2DAE9942-AC6B-4CAC-80D4-B584C3BDF43F}" dt="2022-12-18T02:37:00.277" v="5161" actId="1076"/>
        <pc:sldMkLst>
          <pc:docMk/>
          <pc:sldMk cId="3831224479" sldId="278"/>
        </pc:sldMkLst>
        <pc:spChg chg="mod">
          <ac:chgData name="Hồ Quang Huy" userId="ca580332-f6aa-41d7-a373-ac4014a81da1" providerId="ADAL" clId="{2DAE9942-AC6B-4CAC-80D4-B584C3BDF43F}" dt="2022-12-18T02:24:16.450" v="5155"/>
          <ac:spMkLst>
            <pc:docMk/>
            <pc:sldMk cId="3831224479" sldId="278"/>
            <ac:spMk id="3" creationId="{D952933C-93C0-E11D-AA32-E030D05ED9F5}"/>
          </ac:spMkLst>
        </pc:spChg>
        <pc:spChg chg="mod">
          <ac:chgData name="Hồ Quang Huy" userId="ca580332-f6aa-41d7-a373-ac4014a81da1" providerId="ADAL" clId="{2DAE9942-AC6B-4CAC-80D4-B584C3BDF43F}" dt="2022-12-18T02:24:36.913" v="5159" actId="20577"/>
          <ac:spMkLst>
            <pc:docMk/>
            <pc:sldMk cId="3831224479" sldId="278"/>
            <ac:spMk id="7" creationId="{9DBFE327-0A83-BC42-E5D2-A5E668F6E975}"/>
          </ac:spMkLst>
        </pc:spChg>
        <pc:picChg chg="add mod modCrop">
          <ac:chgData name="Hồ Quang Huy" userId="ca580332-f6aa-41d7-a373-ac4014a81da1" providerId="ADAL" clId="{2DAE9942-AC6B-4CAC-80D4-B584C3BDF43F}" dt="2022-12-18T02:37:00.277" v="5161" actId="1076"/>
          <ac:picMkLst>
            <pc:docMk/>
            <pc:sldMk cId="3831224479" sldId="278"/>
            <ac:picMk id="4" creationId="{85A068FB-5A4B-DC36-7F03-2C6AFFF63A8E}"/>
          </ac:picMkLst>
        </pc:picChg>
        <pc:picChg chg="del">
          <ac:chgData name="Hồ Quang Huy" userId="ca580332-f6aa-41d7-a373-ac4014a81da1" providerId="ADAL" clId="{2DAE9942-AC6B-4CAC-80D4-B584C3BDF43F}" dt="2022-12-17T10:00:26.667" v="3164" actId="478"/>
          <ac:picMkLst>
            <pc:docMk/>
            <pc:sldMk cId="3831224479" sldId="278"/>
            <ac:picMk id="5" creationId="{85CA4A31-82EA-92DA-A76B-E3F71A1CD2CD}"/>
          </ac:picMkLst>
        </pc:picChg>
        <pc:picChg chg="add mod">
          <ac:chgData name="Hồ Quang Huy" userId="ca580332-f6aa-41d7-a373-ac4014a81da1" providerId="ADAL" clId="{2DAE9942-AC6B-4CAC-80D4-B584C3BDF43F}" dt="2022-12-18T02:22:27.548" v="5102" actId="1076"/>
          <ac:picMkLst>
            <pc:docMk/>
            <pc:sldMk cId="3831224479" sldId="278"/>
            <ac:picMk id="4098" creationId="{97F61698-EB1D-4A18-D388-305DDFAD2CED}"/>
          </ac:picMkLst>
        </pc:picChg>
      </pc:sldChg>
      <pc:sldChg chg="modTransition">
        <pc:chgData name="Hồ Quang Huy" userId="ca580332-f6aa-41d7-a373-ac4014a81da1" providerId="ADAL" clId="{2DAE9942-AC6B-4CAC-80D4-B584C3BDF43F}" dt="2022-12-18T00:09:30.057" v="4723"/>
        <pc:sldMkLst>
          <pc:docMk/>
          <pc:sldMk cId="3553845663" sldId="279"/>
        </pc:sldMkLst>
      </pc:sldChg>
      <pc:sldChg chg="modTransition">
        <pc:chgData name="Hồ Quang Huy" userId="ca580332-f6aa-41d7-a373-ac4014a81da1" providerId="ADAL" clId="{2DAE9942-AC6B-4CAC-80D4-B584C3BDF43F}" dt="2022-12-18T00:09:30.057" v="4723"/>
        <pc:sldMkLst>
          <pc:docMk/>
          <pc:sldMk cId="3381103353" sldId="280"/>
        </pc:sldMkLst>
      </pc:sldChg>
      <pc:sldChg chg="modTransition">
        <pc:chgData name="Hồ Quang Huy" userId="ca580332-f6aa-41d7-a373-ac4014a81da1" providerId="ADAL" clId="{2DAE9942-AC6B-4CAC-80D4-B584C3BDF43F}" dt="2022-12-18T00:09:30.057" v="4723"/>
        <pc:sldMkLst>
          <pc:docMk/>
          <pc:sldMk cId="2086068149" sldId="281"/>
        </pc:sldMkLst>
      </pc:sldChg>
      <pc:sldChg chg="delSp modSp add del mod">
        <pc:chgData name="Hồ Quang Huy" userId="ca580332-f6aa-41d7-a373-ac4014a81da1" providerId="ADAL" clId="{2DAE9942-AC6B-4CAC-80D4-B584C3BDF43F}" dt="2022-12-17T14:46:29.148" v="4531" actId="47"/>
        <pc:sldMkLst>
          <pc:docMk/>
          <pc:sldMk cId="3025407028" sldId="283"/>
        </pc:sldMkLst>
        <pc:spChg chg="mod">
          <ac:chgData name="Hồ Quang Huy" userId="ca580332-f6aa-41d7-a373-ac4014a81da1" providerId="ADAL" clId="{2DAE9942-AC6B-4CAC-80D4-B584C3BDF43F}" dt="2022-12-17T13:03:58.686" v="3369" actId="20577"/>
          <ac:spMkLst>
            <pc:docMk/>
            <pc:sldMk cId="3025407028" sldId="283"/>
            <ac:spMk id="12" creationId="{687A8964-04F5-08B1-C5E9-FB9462EB615D}"/>
          </ac:spMkLst>
        </pc:spChg>
        <pc:picChg chg="del">
          <ac:chgData name="Hồ Quang Huy" userId="ca580332-f6aa-41d7-a373-ac4014a81da1" providerId="ADAL" clId="{2DAE9942-AC6B-4CAC-80D4-B584C3BDF43F}" dt="2022-12-17T13:03:28.695" v="3206" actId="478"/>
          <ac:picMkLst>
            <pc:docMk/>
            <pc:sldMk cId="3025407028" sldId="283"/>
            <ac:picMk id="6" creationId="{5E6AE864-A363-60F2-D131-6C17E7107D0F}"/>
          </ac:picMkLst>
        </pc:picChg>
      </pc:sldChg>
      <pc:sldChg chg="addSp modSp mod ord modTransition">
        <pc:chgData name="Hồ Quang Huy" userId="ca580332-f6aa-41d7-a373-ac4014a81da1" providerId="ADAL" clId="{2DAE9942-AC6B-4CAC-80D4-B584C3BDF43F}" dt="2022-12-18T01:36:25.401" v="4915" actId="121"/>
        <pc:sldMkLst>
          <pc:docMk/>
          <pc:sldMk cId="1311710795" sldId="284"/>
        </pc:sldMkLst>
        <pc:spChg chg="mod">
          <ac:chgData name="Hồ Quang Huy" userId="ca580332-f6aa-41d7-a373-ac4014a81da1" providerId="ADAL" clId="{2DAE9942-AC6B-4CAC-80D4-B584C3BDF43F}" dt="2022-12-17T13:38:51.885" v="4182" actId="20577"/>
          <ac:spMkLst>
            <pc:docMk/>
            <pc:sldMk cId="1311710795" sldId="284"/>
            <ac:spMk id="2" creationId="{44C5EAB7-699E-FFA2-5E7C-326E06665C25}"/>
          </ac:spMkLst>
        </pc:spChg>
        <pc:spChg chg="add mod">
          <ac:chgData name="Hồ Quang Huy" userId="ca580332-f6aa-41d7-a373-ac4014a81da1" providerId="ADAL" clId="{2DAE9942-AC6B-4CAC-80D4-B584C3BDF43F}" dt="2022-12-17T13:49:00.668" v="4302" actId="115"/>
          <ac:spMkLst>
            <pc:docMk/>
            <pc:sldMk cId="1311710795" sldId="284"/>
            <ac:spMk id="5" creationId="{DECF38C2-1E8C-83B6-7E84-1929C93653FC}"/>
          </ac:spMkLst>
        </pc:spChg>
        <pc:spChg chg="mod">
          <ac:chgData name="Hồ Quang Huy" userId="ca580332-f6aa-41d7-a373-ac4014a81da1" providerId="ADAL" clId="{2DAE9942-AC6B-4CAC-80D4-B584C3BDF43F}" dt="2022-12-18T01:36:25.401" v="4915" actId="121"/>
          <ac:spMkLst>
            <pc:docMk/>
            <pc:sldMk cId="1311710795" sldId="284"/>
            <ac:spMk id="9" creationId="{C25242F2-0800-DC20-5398-FAD7AFA94DC0}"/>
          </ac:spMkLst>
        </pc:spChg>
        <pc:picChg chg="mod">
          <ac:chgData name="Hồ Quang Huy" userId="ca580332-f6aa-41d7-a373-ac4014a81da1" providerId="ADAL" clId="{2DAE9942-AC6B-4CAC-80D4-B584C3BDF43F}" dt="2022-12-17T13:49:15.104" v="4306" actId="1076"/>
          <ac:picMkLst>
            <pc:docMk/>
            <pc:sldMk cId="1311710795" sldId="284"/>
            <ac:picMk id="4" creationId="{4C7ED66F-EA36-3432-9631-1157E6E5A899}"/>
          </ac:picMkLst>
        </pc:picChg>
      </pc:sldChg>
      <pc:sldChg chg="addSp delSp modSp add mod modTransition">
        <pc:chgData name="Hồ Quang Huy" userId="ca580332-f6aa-41d7-a373-ac4014a81da1" providerId="ADAL" clId="{2DAE9942-AC6B-4CAC-80D4-B584C3BDF43F}" dt="2022-12-18T00:09:30.057" v="4723"/>
        <pc:sldMkLst>
          <pc:docMk/>
          <pc:sldMk cId="2220965510" sldId="285"/>
        </pc:sldMkLst>
        <pc:spChg chg="mod">
          <ac:chgData name="Hồ Quang Huy" userId="ca580332-f6aa-41d7-a373-ac4014a81da1" providerId="ADAL" clId="{2DAE9942-AC6B-4CAC-80D4-B584C3BDF43F}" dt="2022-12-17T13:12:43.703" v="3488" actId="20577"/>
          <ac:spMkLst>
            <pc:docMk/>
            <pc:sldMk cId="2220965510" sldId="285"/>
            <ac:spMk id="2" creationId="{44C5EAB7-699E-FFA2-5E7C-326E06665C25}"/>
          </ac:spMkLst>
        </pc:spChg>
        <pc:spChg chg="mod">
          <ac:chgData name="Hồ Quang Huy" userId="ca580332-f6aa-41d7-a373-ac4014a81da1" providerId="ADAL" clId="{2DAE9942-AC6B-4CAC-80D4-B584C3BDF43F}" dt="2022-12-17T13:40:46.877" v="4199"/>
          <ac:spMkLst>
            <pc:docMk/>
            <pc:sldMk cId="2220965510" sldId="285"/>
            <ac:spMk id="3" creationId="{D952933C-93C0-E11D-AA32-E030D05ED9F5}"/>
          </ac:spMkLst>
        </pc:spChg>
        <pc:spChg chg="del">
          <ac:chgData name="Hồ Quang Huy" userId="ca580332-f6aa-41d7-a373-ac4014a81da1" providerId="ADAL" clId="{2DAE9942-AC6B-4CAC-80D4-B584C3BDF43F}" dt="2022-12-17T13:12:47.780" v="3489" actId="478"/>
          <ac:spMkLst>
            <pc:docMk/>
            <pc:sldMk cId="2220965510" sldId="285"/>
            <ac:spMk id="5" creationId="{57D18C42-2D0C-CE5F-B32F-E4913AF9CBDA}"/>
          </ac:spMkLst>
        </pc:spChg>
        <pc:spChg chg="del">
          <ac:chgData name="Hồ Quang Huy" userId="ca580332-f6aa-41d7-a373-ac4014a81da1" providerId="ADAL" clId="{2DAE9942-AC6B-4CAC-80D4-B584C3BDF43F}" dt="2022-12-17T13:12:47.780" v="3489" actId="478"/>
          <ac:spMkLst>
            <pc:docMk/>
            <pc:sldMk cId="2220965510" sldId="285"/>
            <ac:spMk id="6" creationId="{FC562B3C-34CA-C9CE-FE43-5F22299CA84A}"/>
          </ac:spMkLst>
        </pc:spChg>
        <pc:picChg chg="add mod">
          <ac:chgData name="Hồ Quang Huy" userId="ca580332-f6aa-41d7-a373-ac4014a81da1" providerId="ADAL" clId="{2DAE9942-AC6B-4CAC-80D4-B584C3BDF43F}" dt="2022-12-17T13:16:32.702" v="3557" actId="1035"/>
          <ac:picMkLst>
            <pc:docMk/>
            <pc:sldMk cId="2220965510" sldId="285"/>
            <ac:picMk id="7" creationId="{CA7D024D-EA31-73A1-E423-513C12F61DED}"/>
          </ac:picMkLst>
        </pc:picChg>
      </pc:sldChg>
      <pc:sldChg chg="addSp delSp modSp del ord">
        <pc:chgData name="Hồ Quang Huy" userId="ca580332-f6aa-41d7-a373-ac4014a81da1" providerId="ADAL" clId="{2DAE9942-AC6B-4CAC-80D4-B584C3BDF43F}" dt="2022-12-17T14:04:01.794" v="4509" actId="47"/>
        <pc:sldMkLst>
          <pc:docMk/>
          <pc:sldMk cId="2827544372" sldId="286"/>
        </pc:sldMkLst>
        <pc:spChg chg="add del mod">
          <ac:chgData name="Hồ Quang Huy" userId="ca580332-f6aa-41d7-a373-ac4014a81da1" providerId="ADAL" clId="{2DAE9942-AC6B-4CAC-80D4-B584C3BDF43F}" dt="2022-12-17T13:34:34.766" v="3986"/>
          <ac:spMkLst>
            <pc:docMk/>
            <pc:sldMk cId="2827544372" sldId="286"/>
            <ac:spMk id="6" creationId="{E88579B6-C670-5B08-7124-33598A9A1812}"/>
          </ac:spMkLst>
        </pc:spChg>
      </pc:sldChg>
      <pc:sldChg chg="delSp modSp add mod modTransition modNotesTx">
        <pc:chgData name="Hồ Quang Huy" userId="ca580332-f6aa-41d7-a373-ac4014a81da1" providerId="ADAL" clId="{2DAE9942-AC6B-4CAC-80D4-B584C3BDF43F}" dt="2022-12-18T00:09:30.057" v="4723"/>
        <pc:sldMkLst>
          <pc:docMk/>
          <pc:sldMk cId="490913429" sldId="287"/>
        </pc:sldMkLst>
        <pc:spChg chg="mod">
          <ac:chgData name="Hồ Quang Huy" userId="ca580332-f6aa-41d7-a373-ac4014a81da1" providerId="ADAL" clId="{2DAE9942-AC6B-4CAC-80D4-B584C3BDF43F}" dt="2022-12-17T13:17:18.661" v="3634" actId="20577"/>
          <ac:spMkLst>
            <pc:docMk/>
            <pc:sldMk cId="490913429" sldId="287"/>
            <ac:spMk id="2" creationId="{44C5EAB7-699E-FFA2-5E7C-326E06665C25}"/>
          </ac:spMkLst>
        </pc:spChg>
        <pc:spChg chg="mod">
          <ac:chgData name="Hồ Quang Huy" userId="ca580332-f6aa-41d7-a373-ac4014a81da1" providerId="ADAL" clId="{2DAE9942-AC6B-4CAC-80D4-B584C3BDF43F}" dt="2022-12-17T13:43:21.082" v="4294" actId="20578"/>
          <ac:spMkLst>
            <pc:docMk/>
            <pc:sldMk cId="490913429" sldId="287"/>
            <ac:spMk id="3" creationId="{D952933C-93C0-E11D-AA32-E030D05ED9F5}"/>
          </ac:spMkLst>
        </pc:spChg>
        <pc:picChg chg="del mod">
          <ac:chgData name="Hồ Quang Huy" userId="ca580332-f6aa-41d7-a373-ac4014a81da1" providerId="ADAL" clId="{2DAE9942-AC6B-4CAC-80D4-B584C3BDF43F}" dt="2022-12-17T13:18:04.625" v="3639" actId="478"/>
          <ac:picMkLst>
            <pc:docMk/>
            <pc:sldMk cId="490913429" sldId="287"/>
            <ac:picMk id="7" creationId="{CA7D024D-EA31-73A1-E423-513C12F61DED}"/>
          </ac:picMkLst>
        </pc:picChg>
      </pc:sldChg>
      <pc:sldChg chg="addSp delSp modSp add mod modTransition">
        <pc:chgData name="Hồ Quang Huy" userId="ca580332-f6aa-41d7-a373-ac4014a81da1" providerId="ADAL" clId="{2DAE9942-AC6B-4CAC-80D4-B584C3BDF43F}" dt="2022-12-18T00:09:30.057" v="4723"/>
        <pc:sldMkLst>
          <pc:docMk/>
          <pc:sldMk cId="470332670" sldId="288"/>
        </pc:sldMkLst>
        <pc:spChg chg="del">
          <ac:chgData name="Hồ Quang Huy" userId="ca580332-f6aa-41d7-a373-ac4014a81da1" providerId="ADAL" clId="{2DAE9942-AC6B-4CAC-80D4-B584C3BDF43F}" dt="2022-12-17T13:28:44.238" v="3862" actId="478"/>
          <ac:spMkLst>
            <pc:docMk/>
            <pc:sldMk cId="470332670" sldId="288"/>
            <ac:spMk id="3" creationId="{D952933C-93C0-E11D-AA32-E030D05ED9F5}"/>
          </ac:spMkLst>
        </pc:spChg>
        <pc:spChg chg="add del mod">
          <ac:chgData name="Hồ Quang Huy" userId="ca580332-f6aa-41d7-a373-ac4014a81da1" providerId="ADAL" clId="{2DAE9942-AC6B-4CAC-80D4-B584C3BDF43F}" dt="2022-12-17T13:28:46.530" v="3863" actId="478"/>
          <ac:spMkLst>
            <pc:docMk/>
            <pc:sldMk cId="470332670" sldId="288"/>
            <ac:spMk id="5" creationId="{AA250867-2D59-C7AA-EEB8-832399AB55CA}"/>
          </ac:spMkLst>
        </pc:spChg>
        <pc:spChg chg="add mod">
          <ac:chgData name="Hồ Quang Huy" userId="ca580332-f6aa-41d7-a373-ac4014a81da1" providerId="ADAL" clId="{2DAE9942-AC6B-4CAC-80D4-B584C3BDF43F}" dt="2022-12-17T15:18:25.460" v="4536" actId="1076"/>
          <ac:spMkLst>
            <pc:docMk/>
            <pc:sldMk cId="470332670" sldId="288"/>
            <ac:spMk id="6" creationId="{A1E5CB41-E88E-F2E8-9903-F884771063BE}"/>
          </ac:spMkLst>
        </pc:spChg>
        <pc:picChg chg="add mod">
          <ac:chgData name="Hồ Quang Huy" userId="ca580332-f6aa-41d7-a373-ac4014a81da1" providerId="ADAL" clId="{2DAE9942-AC6B-4CAC-80D4-B584C3BDF43F}" dt="2022-12-17T15:20:21.927" v="4564" actId="1035"/>
          <ac:picMkLst>
            <pc:docMk/>
            <pc:sldMk cId="470332670" sldId="288"/>
            <ac:picMk id="8" creationId="{D62D1AAA-F384-3AD3-8A03-86742DD873F5}"/>
          </ac:picMkLst>
        </pc:picChg>
        <pc:picChg chg="add mod">
          <ac:chgData name="Hồ Quang Huy" userId="ca580332-f6aa-41d7-a373-ac4014a81da1" providerId="ADAL" clId="{2DAE9942-AC6B-4CAC-80D4-B584C3BDF43F}" dt="2022-12-17T15:20:21.927" v="4564" actId="1035"/>
          <ac:picMkLst>
            <pc:docMk/>
            <pc:sldMk cId="470332670" sldId="288"/>
            <ac:picMk id="10" creationId="{22EA6525-B8B2-100F-DC5A-133D47197F34}"/>
          </ac:picMkLst>
        </pc:picChg>
        <pc:picChg chg="add mod">
          <ac:chgData name="Hồ Quang Huy" userId="ca580332-f6aa-41d7-a373-ac4014a81da1" providerId="ADAL" clId="{2DAE9942-AC6B-4CAC-80D4-B584C3BDF43F}" dt="2022-12-17T15:20:21.927" v="4564" actId="1035"/>
          <ac:picMkLst>
            <pc:docMk/>
            <pc:sldMk cId="470332670" sldId="288"/>
            <ac:picMk id="12" creationId="{7F59D589-149E-0D59-B7F5-B17B96641802}"/>
          </ac:picMkLst>
        </pc:picChg>
      </pc:sldChg>
      <pc:sldChg chg="modSp add mod modTransition">
        <pc:chgData name="Hồ Quang Huy" userId="ca580332-f6aa-41d7-a373-ac4014a81da1" providerId="ADAL" clId="{2DAE9942-AC6B-4CAC-80D4-B584C3BDF43F}" dt="2022-12-18T00:09:30.057" v="4723"/>
        <pc:sldMkLst>
          <pc:docMk/>
          <pc:sldMk cId="3249534677" sldId="289"/>
        </pc:sldMkLst>
        <pc:spChg chg="mod">
          <ac:chgData name="Hồ Quang Huy" userId="ca580332-f6aa-41d7-a373-ac4014a81da1" providerId="ADAL" clId="{2DAE9942-AC6B-4CAC-80D4-B584C3BDF43F}" dt="2022-12-17T13:36:12.997" v="4140" actId="1076"/>
          <ac:spMkLst>
            <pc:docMk/>
            <pc:sldMk cId="3249534677" sldId="289"/>
            <ac:spMk id="2" creationId="{44C5EAB7-699E-FFA2-5E7C-326E06665C25}"/>
          </ac:spMkLst>
        </pc:spChg>
      </pc:sldChg>
      <pc:sldChg chg="addSp delSp modSp add del mod">
        <pc:chgData name="Hồ Quang Huy" userId="ca580332-f6aa-41d7-a373-ac4014a81da1" providerId="ADAL" clId="{2DAE9942-AC6B-4CAC-80D4-B584C3BDF43F}" dt="2022-12-17T13:35:28.258" v="4111" actId="47"/>
        <pc:sldMkLst>
          <pc:docMk/>
          <pc:sldMk cId="2106493754" sldId="290"/>
        </pc:sldMkLst>
        <pc:spChg chg="del mod">
          <ac:chgData name="Hồ Quang Huy" userId="ca580332-f6aa-41d7-a373-ac4014a81da1" providerId="ADAL" clId="{2DAE9942-AC6B-4CAC-80D4-B584C3BDF43F}" dt="2022-12-17T13:35:22.003" v="4109" actId="478"/>
          <ac:spMkLst>
            <pc:docMk/>
            <pc:sldMk cId="2106493754" sldId="290"/>
            <ac:spMk id="2" creationId="{44C5EAB7-699E-FFA2-5E7C-326E06665C25}"/>
          </ac:spMkLst>
        </pc:spChg>
        <pc:spChg chg="add del mod">
          <ac:chgData name="Hồ Quang Huy" userId="ca580332-f6aa-41d7-a373-ac4014a81da1" providerId="ADAL" clId="{2DAE9942-AC6B-4CAC-80D4-B584C3BDF43F}" dt="2022-12-17T13:35:24.300" v="4110" actId="478"/>
          <ac:spMkLst>
            <pc:docMk/>
            <pc:sldMk cId="2106493754" sldId="290"/>
            <ac:spMk id="4" creationId="{2FD5DEA5-0FCE-CE16-5495-3FEE6201E850}"/>
          </ac:spMkLst>
        </pc:spChg>
      </pc:sldChg>
      <pc:sldChg chg="modSp add mod modTransition">
        <pc:chgData name="Hồ Quang Huy" userId="ca580332-f6aa-41d7-a373-ac4014a81da1" providerId="ADAL" clId="{2DAE9942-AC6B-4CAC-80D4-B584C3BDF43F}" dt="2022-12-18T00:09:30.057" v="4723"/>
        <pc:sldMkLst>
          <pc:docMk/>
          <pc:sldMk cId="2582495349" sldId="290"/>
        </pc:sldMkLst>
        <pc:spChg chg="mod">
          <ac:chgData name="Hồ Quang Huy" userId="ca580332-f6aa-41d7-a373-ac4014a81da1" providerId="ADAL" clId="{2DAE9942-AC6B-4CAC-80D4-B584C3BDF43F}" dt="2022-12-17T13:35:42.602" v="4134" actId="403"/>
          <ac:spMkLst>
            <pc:docMk/>
            <pc:sldMk cId="2582495349" sldId="290"/>
            <ac:spMk id="2" creationId="{44C5EAB7-699E-FFA2-5E7C-326E06665C25}"/>
          </ac:spMkLst>
        </pc:spChg>
      </pc:sldChg>
      <pc:sldChg chg="modTransition">
        <pc:chgData name="Hồ Quang Huy" userId="ca580332-f6aa-41d7-a373-ac4014a81da1" providerId="ADAL" clId="{2DAE9942-AC6B-4CAC-80D4-B584C3BDF43F}" dt="2022-12-18T00:09:30.057" v="4723"/>
        <pc:sldMkLst>
          <pc:docMk/>
          <pc:sldMk cId="3234035708" sldId="291"/>
        </pc:sldMkLst>
      </pc:sldChg>
      <pc:sldChg chg="modTransition">
        <pc:chgData name="Hồ Quang Huy" userId="ca580332-f6aa-41d7-a373-ac4014a81da1" providerId="ADAL" clId="{2DAE9942-AC6B-4CAC-80D4-B584C3BDF43F}" dt="2022-12-18T00:09:30.057" v="4723"/>
        <pc:sldMkLst>
          <pc:docMk/>
          <pc:sldMk cId="1029100813" sldId="292"/>
        </pc:sldMkLst>
      </pc:sldChg>
      <pc:sldChg chg="addSp delSp modSp add mod modTransition">
        <pc:chgData name="Hồ Quang Huy" userId="ca580332-f6aa-41d7-a373-ac4014a81da1" providerId="ADAL" clId="{2DAE9942-AC6B-4CAC-80D4-B584C3BDF43F}" dt="2022-12-18T01:36:05.788" v="4913" actId="1035"/>
        <pc:sldMkLst>
          <pc:docMk/>
          <pc:sldMk cId="1219526201" sldId="293"/>
        </pc:sldMkLst>
        <pc:spChg chg="mod">
          <ac:chgData name="Hồ Quang Huy" userId="ca580332-f6aa-41d7-a373-ac4014a81da1" providerId="ADAL" clId="{2DAE9942-AC6B-4CAC-80D4-B584C3BDF43F}" dt="2022-12-18T01:35:40.881" v="4899" actId="1076"/>
          <ac:spMkLst>
            <pc:docMk/>
            <pc:sldMk cId="1219526201" sldId="293"/>
            <ac:spMk id="2" creationId="{44C5EAB7-699E-FFA2-5E7C-326E06665C25}"/>
          </ac:spMkLst>
        </pc:spChg>
        <pc:spChg chg="mod">
          <ac:chgData name="Hồ Quang Huy" userId="ca580332-f6aa-41d7-a373-ac4014a81da1" providerId="ADAL" clId="{2DAE9942-AC6B-4CAC-80D4-B584C3BDF43F}" dt="2022-12-18T01:35:44.357" v="4900" actId="1076"/>
          <ac:spMkLst>
            <pc:docMk/>
            <pc:sldMk cId="1219526201" sldId="293"/>
            <ac:spMk id="5" creationId="{DECF38C2-1E8C-83B6-7E84-1929C93653FC}"/>
          </ac:spMkLst>
        </pc:spChg>
        <pc:spChg chg="mod">
          <ac:chgData name="Hồ Quang Huy" userId="ca580332-f6aa-41d7-a373-ac4014a81da1" providerId="ADAL" clId="{2DAE9942-AC6B-4CAC-80D4-B584C3BDF43F}" dt="2022-12-18T01:35:52.350" v="4901" actId="1076"/>
          <ac:spMkLst>
            <pc:docMk/>
            <pc:sldMk cId="1219526201" sldId="293"/>
            <ac:spMk id="9" creationId="{C25242F2-0800-DC20-5398-FAD7AFA94DC0}"/>
          </ac:spMkLst>
        </pc:spChg>
        <pc:picChg chg="del">
          <ac:chgData name="Hồ Quang Huy" userId="ca580332-f6aa-41d7-a373-ac4014a81da1" providerId="ADAL" clId="{2DAE9942-AC6B-4CAC-80D4-B584C3BDF43F}" dt="2022-12-17T13:51:37.038" v="4315" actId="478"/>
          <ac:picMkLst>
            <pc:docMk/>
            <pc:sldMk cId="1219526201" sldId="293"/>
            <ac:picMk id="4" creationId="{4C7ED66F-EA36-3432-9631-1157E6E5A899}"/>
          </ac:picMkLst>
        </pc:picChg>
        <pc:picChg chg="add del mod">
          <ac:chgData name="Hồ Quang Huy" userId="ca580332-f6aa-41d7-a373-ac4014a81da1" providerId="ADAL" clId="{2DAE9942-AC6B-4CAC-80D4-B584C3BDF43F}" dt="2022-12-18T01:25:01.874" v="4792" actId="478"/>
          <ac:picMkLst>
            <pc:docMk/>
            <pc:sldMk cId="1219526201" sldId="293"/>
            <ac:picMk id="6" creationId="{B263A5F1-F657-3913-6749-02AA251572A7}"/>
          </ac:picMkLst>
        </pc:picChg>
        <pc:picChg chg="add del">
          <ac:chgData name="Hồ Quang Huy" userId="ca580332-f6aa-41d7-a373-ac4014a81da1" providerId="ADAL" clId="{2DAE9942-AC6B-4CAC-80D4-B584C3BDF43F}" dt="2022-12-18T01:25:49.151" v="4800" actId="478"/>
          <ac:picMkLst>
            <pc:docMk/>
            <pc:sldMk cId="1219526201" sldId="293"/>
            <ac:picMk id="1026" creationId="{4F730C8B-EE15-B425-E8BF-F0F939012258}"/>
          </ac:picMkLst>
        </pc:picChg>
        <pc:picChg chg="add mod">
          <ac:chgData name="Hồ Quang Huy" userId="ca580332-f6aa-41d7-a373-ac4014a81da1" providerId="ADAL" clId="{2DAE9942-AC6B-4CAC-80D4-B584C3BDF43F}" dt="2022-12-18T01:36:05.788" v="4913" actId="1035"/>
          <ac:picMkLst>
            <pc:docMk/>
            <pc:sldMk cId="1219526201" sldId="293"/>
            <ac:picMk id="1028" creationId="{46FA1931-AE4D-934E-37E0-40E319FA4C00}"/>
          </ac:picMkLst>
        </pc:picChg>
      </pc:sldChg>
      <pc:sldChg chg="modTransition">
        <pc:chgData name="Hồ Quang Huy" userId="ca580332-f6aa-41d7-a373-ac4014a81da1" providerId="ADAL" clId="{2DAE9942-AC6B-4CAC-80D4-B584C3BDF43F}" dt="2022-12-18T00:09:30.057" v="4723"/>
        <pc:sldMkLst>
          <pc:docMk/>
          <pc:sldMk cId="3007572642" sldId="294"/>
        </pc:sldMkLst>
      </pc:sldChg>
      <pc:sldChg chg="addSp delSp modSp add del mod">
        <pc:chgData name="Hồ Quang Huy" userId="ca580332-f6aa-41d7-a373-ac4014a81da1" providerId="ADAL" clId="{2DAE9942-AC6B-4CAC-80D4-B584C3BDF43F}" dt="2022-12-17T14:01:50.820" v="4471" actId="47"/>
        <pc:sldMkLst>
          <pc:docMk/>
          <pc:sldMk cId="518298143" sldId="295"/>
        </pc:sldMkLst>
        <pc:spChg chg="mod">
          <ac:chgData name="Hồ Quang Huy" userId="ca580332-f6aa-41d7-a373-ac4014a81da1" providerId="ADAL" clId="{2DAE9942-AC6B-4CAC-80D4-B584C3BDF43F}" dt="2022-12-17T13:56:13.943" v="4334"/>
          <ac:spMkLst>
            <pc:docMk/>
            <pc:sldMk cId="518298143" sldId="295"/>
            <ac:spMk id="5" creationId="{DECF38C2-1E8C-83B6-7E84-1929C93653FC}"/>
          </ac:spMkLst>
        </pc:spChg>
        <pc:spChg chg="mod">
          <ac:chgData name="Hồ Quang Huy" userId="ca580332-f6aa-41d7-a373-ac4014a81da1" providerId="ADAL" clId="{2DAE9942-AC6B-4CAC-80D4-B584C3BDF43F}" dt="2022-12-17T13:57:07.091" v="4405" actId="20577"/>
          <ac:spMkLst>
            <pc:docMk/>
            <pc:sldMk cId="518298143" sldId="295"/>
            <ac:spMk id="9" creationId="{C25242F2-0800-DC20-5398-FAD7AFA94DC0}"/>
          </ac:spMkLst>
        </pc:spChg>
        <pc:picChg chg="del">
          <ac:chgData name="Hồ Quang Huy" userId="ca580332-f6aa-41d7-a373-ac4014a81da1" providerId="ADAL" clId="{2DAE9942-AC6B-4CAC-80D4-B584C3BDF43F}" dt="2022-12-17T13:56:18.323" v="4335" actId="478"/>
          <ac:picMkLst>
            <pc:docMk/>
            <pc:sldMk cId="518298143" sldId="295"/>
            <ac:picMk id="4" creationId="{4C7ED66F-EA36-3432-9631-1157E6E5A899}"/>
          </ac:picMkLst>
        </pc:picChg>
        <pc:picChg chg="add mod modCrop">
          <ac:chgData name="Hồ Quang Huy" userId="ca580332-f6aa-41d7-a373-ac4014a81da1" providerId="ADAL" clId="{2DAE9942-AC6B-4CAC-80D4-B584C3BDF43F}" dt="2022-12-17T13:57:48.211" v="4411" actId="1076"/>
          <ac:picMkLst>
            <pc:docMk/>
            <pc:sldMk cId="518298143" sldId="295"/>
            <ac:picMk id="6" creationId="{13ED6A88-F83E-7153-C84B-0A0CCF4B91CB}"/>
          </ac:picMkLst>
        </pc:picChg>
        <pc:picChg chg="add mod modCrop">
          <ac:chgData name="Hồ Quang Huy" userId="ca580332-f6aa-41d7-a373-ac4014a81da1" providerId="ADAL" clId="{2DAE9942-AC6B-4CAC-80D4-B584C3BDF43F}" dt="2022-12-17T13:58:00.450" v="4416" actId="1076"/>
          <ac:picMkLst>
            <pc:docMk/>
            <pc:sldMk cId="518298143" sldId="295"/>
            <ac:picMk id="8" creationId="{38499D0F-4DE1-CCD1-142D-257082EC740A}"/>
          </ac:picMkLst>
        </pc:picChg>
        <pc:picChg chg="add del">
          <ac:chgData name="Hồ Quang Huy" userId="ca580332-f6aa-41d7-a373-ac4014a81da1" providerId="ADAL" clId="{2DAE9942-AC6B-4CAC-80D4-B584C3BDF43F}" dt="2022-12-17T13:58:43.122" v="4424" actId="22"/>
          <ac:picMkLst>
            <pc:docMk/>
            <pc:sldMk cId="518298143" sldId="295"/>
            <ac:picMk id="14" creationId="{277765F6-008B-5C31-A9B2-1DDFA4D00AC4}"/>
          </ac:picMkLst>
        </pc:picChg>
        <pc:cxnChg chg="add mod">
          <ac:chgData name="Hồ Quang Huy" userId="ca580332-f6aa-41d7-a373-ac4014a81da1" providerId="ADAL" clId="{2DAE9942-AC6B-4CAC-80D4-B584C3BDF43F}" dt="2022-12-17T13:58:36.238" v="4422" actId="1076"/>
          <ac:cxnSpMkLst>
            <pc:docMk/>
            <pc:sldMk cId="518298143" sldId="295"/>
            <ac:cxnSpMk id="11" creationId="{240DDCCD-D065-4F4E-F05C-30B89D39C272}"/>
          </ac:cxnSpMkLst>
        </pc:cxnChg>
      </pc:sldChg>
      <pc:sldChg chg="addSp delSp modSp add mod modTransition addCm delCm modCm">
        <pc:chgData name="Hồ Quang Huy" userId="ca580332-f6aa-41d7-a373-ac4014a81da1" providerId="ADAL" clId="{2DAE9942-AC6B-4CAC-80D4-B584C3BDF43F}" dt="2022-12-18T00:19:10.140" v="4791"/>
        <pc:sldMkLst>
          <pc:docMk/>
          <pc:sldMk cId="2458551842" sldId="296"/>
        </pc:sldMkLst>
        <pc:spChg chg="mod">
          <ac:chgData name="Hồ Quang Huy" userId="ca580332-f6aa-41d7-a373-ac4014a81da1" providerId="ADAL" clId="{2DAE9942-AC6B-4CAC-80D4-B584C3BDF43F}" dt="2022-12-18T00:12:57.437" v="4790" actId="20577"/>
          <ac:spMkLst>
            <pc:docMk/>
            <pc:sldMk cId="2458551842" sldId="296"/>
            <ac:spMk id="9" creationId="{C25242F2-0800-DC20-5398-FAD7AFA94DC0}"/>
          </ac:spMkLst>
        </pc:spChg>
        <pc:picChg chg="add mod">
          <ac:chgData name="Hồ Quang Huy" userId="ca580332-f6aa-41d7-a373-ac4014a81da1" providerId="ADAL" clId="{2DAE9942-AC6B-4CAC-80D4-B584C3BDF43F}" dt="2022-12-17T14:01:36.825" v="4469" actId="1076"/>
          <ac:picMkLst>
            <pc:docMk/>
            <pc:sldMk cId="2458551842" sldId="296"/>
            <ac:picMk id="4" creationId="{8CF02DC0-0F7B-6C87-9A9F-CFBC377B0404}"/>
          </ac:picMkLst>
        </pc:picChg>
        <pc:picChg chg="del mod">
          <ac:chgData name="Hồ Quang Huy" userId="ca580332-f6aa-41d7-a373-ac4014a81da1" providerId="ADAL" clId="{2DAE9942-AC6B-4CAC-80D4-B584C3BDF43F}" dt="2022-12-17T14:00:54.923" v="4451" actId="21"/>
          <ac:picMkLst>
            <pc:docMk/>
            <pc:sldMk cId="2458551842" sldId="296"/>
            <ac:picMk id="6" creationId="{13ED6A88-F83E-7153-C84B-0A0CCF4B91CB}"/>
          </ac:picMkLst>
        </pc:picChg>
        <pc:picChg chg="add mod">
          <ac:chgData name="Hồ Quang Huy" userId="ca580332-f6aa-41d7-a373-ac4014a81da1" providerId="ADAL" clId="{2DAE9942-AC6B-4CAC-80D4-B584C3BDF43F}" dt="2022-12-17T14:01:36.825" v="4469" actId="1076"/>
          <ac:picMkLst>
            <pc:docMk/>
            <pc:sldMk cId="2458551842" sldId="296"/>
            <ac:picMk id="7" creationId="{4E1E7760-5A05-1498-F0A6-69C1CFF89DF6}"/>
          </ac:picMkLst>
        </pc:picChg>
        <pc:picChg chg="del mod">
          <ac:chgData name="Hồ Quang Huy" userId="ca580332-f6aa-41d7-a373-ac4014a81da1" providerId="ADAL" clId="{2DAE9942-AC6B-4CAC-80D4-B584C3BDF43F}" dt="2022-12-17T14:00:54.923" v="4451" actId="21"/>
          <ac:picMkLst>
            <pc:docMk/>
            <pc:sldMk cId="2458551842" sldId="296"/>
            <ac:picMk id="8" creationId="{38499D0F-4DE1-CCD1-142D-257082EC740A}"/>
          </ac:picMkLst>
        </pc:picChg>
        <pc:cxnChg chg="add mod">
          <ac:chgData name="Hồ Quang Huy" userId="ca580332-f6aa-41d7-a373-ac4014a81da1" providerId="ADAL" clId="{2DAE9942-AC6B-4CAC-80D4-B584C3BDF43F}" dt="2022-12-17T14:01:36.825" v="4469" actId="1076"/>
          <ac:cxnSpMkLst>
            <pc:docMk/>
            <pc:sldMk cId="2458551842" sldId="296"/>
            <ac:cxnSpMk id="10" creationId="{489B244B-32B9-445B-AD50-CA0B62AC4403}"/>
          </ac:cxnSpMkLst>
        </pc:cxnChg>
        <pc:cxnChg chg="del mod">
          <ac:chgData name="Hồ Quang Huy" userId="ca580332-f6aa-41d7-a373-ac4014a81da1" providerId="ADAL" clId="{2DAE9942-AC6B-4CAC-80D4-B584C3BDF43F}" dt="2022-12-17T14:00:54.923" v="4451" actId="21"/>
          <ac:cxnSpMkLst>
            <pc:docMk/>
            <pc:sldMk cId="2458551842" sldId="296"/>
            <ac:cxnSpMk id="11" creationId="{240DDCCD-D065-4F4E-F05C-30B89D39C272}"/>
          </ac:cxnSpMkLst>
        </pc:cxnChg>
      </pc:sldChg>
      <pc:sldChg chg="addSp delSp modSp add mod modTransition">
        <pc:chgData name="Hồ Quang Huy" userId="ca580332-f6aa-41d7-a373-ac4014a81da1" providerId="ADAL" clId="{2DAE9942-AC6B-4CAC-80D4-B584C3BDF43F}" dt="2022-12-18T00:09:30.057" v="4723"/>
        <pc:sldMkLst>
          <pc:docMk/>
          <pc:sldMk cId="1983993160" sldId="297"/>
        </pc:sldMkLst>
        <pc:spChg chg="mod">
          <ac:chgData name="Hồ Quang Huy" userId="ca580332-f6aa-41d7-a373-ac4014a81da1" providerId="ADAL" clId="{2DAE9942-AC6B-4CAC-80D4-B584C3BDF43F}" dt="2022-12-17T14:04:22.145" v="4511" actId="1076"/>
          <ac:spMkLst>
            <pc:docMk/>
            <pc:sldMk cId="1983993160" sldId="297"/>
            <ac:spMk id="2" creationId="{44C5EAB7-699E-FFA2-5E7C-326E06665C25}"/>
          </ac:spMkLst>
        </pc:spChg>
        <pc:spChg chg="mod">
          <ac:chgData name="Hồ Quang Huy" userId="ca580332-f6aa-41d7-a373-ac4014a81da1" providerId="ADAL" clId="{2DAE9942-AC6B-4CAC-80D4-B584C3BDF43F}" dt="2022-12-17T14:02:02.354" v="4473"/>
          <ac:spMkLst>
            <pc:docMk/>
            <pc:sldMk cId="1983993160" sldId="297"/>
            <ac:spMk id="5" creationId="{DECF38C2-1E8C-83B6-7E84-1929C93653FC}"/>
          </ac:spMkLst>
        </pc:spChg>
        <pc:spChg chg="mod">
          <ac:chgData name="Hồ Quang Huy" userId="ca580332-f6aa-41d7-a373-ac4014a81da1" providerId="ADAL" clId="{2DAE9942-AC6B-4CAC-80D4-B584C3BDF43F}" dt="2022-12-17T14:04:10.368" v="4510" actId="5793"/>
          <ac:spMkLst>
            <pc:docMk/>
            <pc:sldMk cId="1983993160" sldId="297"/>
            <ac:spMk id="9" creationId="{C25242F2-0800-DC20-5398-FAD7AFA94DC0}"/>
          </ac:spMkLst>
        </pc:spChg>
        <pc:picChg chg="del">
          <ac:chgData name="Hồ Quang Huy" userId="ca580332-f6aa-41d7-a373-ac4014a81da1" providerId="ADAL" clId="{2DAE9942-AC6B-4CAC-80D4-B584C3BDF43F}" dt="2022-12-17T14:02:46.242" v="4482" actId="478"/>
          <ac:picMkLst>
            <pc:docMk/>
            <pc:sldMk cId="1983993160" sldId="297"/>
            <ac:picMk id="4" creationId="{8CF02DC0-0F7B-6C87-9A9F-CFBC377B0404}"/>
          </ac:picMkLst>
        </pc:picChg>
        <pc:picChg chg="add mod">
          <ac:chgData name="Hồ Quang Huy" userId="ca580332-f6aa-41d7-a373-ac4014a81da1" providerId="ADAL" clId="{2DAE9942-AC6B-4CAC-80D4-B584C3BDF43F}" dt="2022-12-17T14:03:50.743" v="4508" actId="1076"/>
          <ac:picMkLst>
            <pc:docMk/>
            <pc:sldMk cId="1983993160" sldId="297"/>
            <ac:picMk id="6" creationId="{DF83F00B-7F60-EE84-1C81-5738302E39E0}"/>
          </ac:picMkLst>
        </pc:picChg>
        <pc:picChg chg="del">
          <ac:chgData name="Hồ Quang Huy" userId="ca580332-f6aa-41d7-a373-ac4014a81da1" providerId="ADAL" clId="{2DAE9942-AC6B-4CAC-80D4-B584C3BDF43F}" dt="2022-12-17T14:02:59.330" v="4488" actId="478"/>
          <ac:picMkLst>
            <pc:docMk/>
            <pc:sldMk cId="1983993160" sldId="297"/>
            <ac:picMk id="7" creationId="{4E1E7760-5A05-1498-F0A6-69C1CFF89DF6}"/>
          </ac:picMkLst>
        </pc:picChg>
        <pc:picChg chg="add mod">
          <ac:chgData name="Hồ Quang Huy" userId="ca580332-f6aa-41d7-a373-ac4014a81da1" providerId="ADAL" clId="{2DAE9942-AC6B-4CAC-80D4-B584C3BDF43F}" dt="2022-12-17T14:03:50.743" v="4508" actId="1076"/>
          <ac:picMkLst>
            <pc:docMk/>
            <pc:sldMk cId="1983993160" sldId="297"/>
            <ac:picMk id="11" creationId="{9233C06D-8DF1-B0DC-757D-EC1E21C29C98}"/>
          </ac:picMkLst>
        </pc:picChg>
        <pc:cxnChg chg="mod">
          <ac:chgData name="Hồ Quang Huy" userId="ca580332-f6aa-41d7-a373-ac4014a81da1" providerId="ADAL" clId="{2DAE9942-AC6B-4CAC-80D4-B584C3BDF43F}" dt="2022-12-17T14:03:50.743" v="4508" actId="1076"/>
          <ac:cxnSpMkLst>
            <pc:docMk/>
            <pc:sldMk cId="1983993160" sldId="297"/>
            <ac:cxnSpMk id="10" creationId="{489B244B-32B9-445B-AD50-CA0B62AC4403}"/>
          </ac:cxnSpMkLst>
        </pc:cxnChg>
      </pc:sldChg>
      <pc:sldChg chg="modSp mod modTransition">
        <pc:chgData name="Hồ Quang Huy" userId="ca580332-f6aa-41d7-a373-ac4014a81da1" providerId="ADAL" clId="{2DAE9942-AC6B-4CAC-80D4-B584C3BDF43F}" dt="2022-12-18T00:09:30.057" v="4723"/>
        <pc:sldMkLst>
          <pc:docMk/>
          <pc:sldMk cId="2987707985" sldId="298"/>
        </pc:sldMkLst>
        <pc:picChg chg="mod">
          <ac:chgData name="Hồ Quang Huy" userId="ca580332-f6aa-41d7-a373-ac4014a81da1" providerId="ADAL" clId="{2DAE9942-AC6B-4CAC-80D4-B584C3BDF43F}" dt="2022-12-17T16:37:02.487" v="4680" actId="1076"/>
          <ac:picMkLst>
            <pc:docMk/>
            <pc:sldMk cId="2987707985" sldId="298"/>
            <ac:picMk id="6" creationId="{5433C0DD-64A5-C4D4-3DCB-A5B0CB266AC1}"/>
          </ac:picMkLst>
        </pc:picChg>
      </pc:sldChg>
      <pc:sldChg chg="modTransition">
        <pc:chgData name="Hồ Quang Huy" userId="ca580332-f6aa-41d7-a373-ac4014a81da1" providerId="ADAL" clId="{2DAE9942-AC6B-4CAC-80D4-B584C3BDF43F}" dt="2022-12-18T00:09:30.057" v="4723"/>
        <pc:sldMkLst>
          <pc:docMk/>
          <pc:sldMk cId="2942179980" sldId="299"/>
        </pc:sldMkLst>
      </pc:sldChg>
      <pc:sldChg chg="modTransition">
        <pc:chgData name="Hồ Quang Huy" userId="ca580332-f6aa-41d7-a373-ac4014a81da1" providerId="ADAL" clId="{2DAE9942-AC6B-4CAC-80D4-B584C3BDF43F}" dt="2022-12-18T00:09:30.057" v="4723"/>
        <pc:sldMkLst>
          <pc:docMk/>
          <pc:sldMk cId="1431545514" sldId="300"/>
        </pc:sldMkLst>
      </pc:sldChg>
      <pc:sldChg chg="addSp delSp modSp add mod">
        <pc:chgData name="Hồ Quang Huy" userId="ca580332-f6aa-41d7-a373-ac4014a81da1" providerId="ADAL" clId="{2DAE9942-AC6B-4CAC-80D4-B584C3BDF43F}" dt="2022-12-18T01:31:13.021" v="4885" actId="1036"/>
        <pc:sldMkLst>
          <pc:docMk/>
          <pc:sldMk cId="2505929124" sldId="301"/>
        </pc:sldMkLst>
        <pc:spChg chg="mod">
          <ac:chgData name="Hồ Quang Huy" userId="ca580332-f6aa-41d7-a373-ac4014a81da1" providerId="ADAL" clId="{2DAE9942-AC6B-4CAC-80D4-B584C3BDF43F}" dt="2022-12-18T01:26:12.772" v="4805" actId="1076"/>
          <ac:spMkLst>
            <pc:docMk/>
            <pc:sldMk cId="2505929124" sldId="301"/>
            <ac:spMk id="5" creationId="{DECF38C2-1E8C-83B6-7E84-1929C93653FC}"/>
          </ac:spMkLst>
        </pc:spChg>
        <pc:spChg chg="add mod">
          <ac:chgData name="Hồ Quang Huy" userId="ca580332-f6aa-41d7-a373-ac4014a81da1" providerId="ADAL" clId="{2DAE9942-AC6B-4CAC-80D4-B584C3BDF43F}" dt="2022-12-18T01:31:09.154" v="4877" actId="1036"/>
          <ac:spMkLst>
            <pc:docMk/>
            <pc:sldMk cId="2505929124" sldId="301"/>
            <ac:spMk id="7" creationId="{97AAC4E2-E1D7-3369-B363-75FC61E5AD7A}"/>
          </ac:spMkLst>
        </pc:spChg>
        <pc:spChg chg="add mod">
          <ac:chgData name="Hồ Quang Huy" userId="ca580332-f6aa-41d7-a373-ac4014a81da1" providerId="ADAL" clId="{2DAE9942-AC6B-4CAC-80D4-B584C3BDF43F}" dt="2022-12-18T01:31:13.021" v="4885" actId="1036"/>
          <ac:spMkLst>
            <pc:docMk/>
            <pc:sldMk cId="2505929124" sldId="301"/>
            <ac:spMk id="8" creationId="{E5F2AE1B-0471-3112-808A-BC4CC0215F4D}"/>
          </ac:spMkLst>
        </pc:spChg>
        <pc:spChg chg="del">
          <ac:chgData name="Hồ Quang Huy" userId="ca580332-f6aa-41d7-a373-ac4014a81da1" providerId="ADAL" clId="{2DAE9942-AC6B-4CAC-80D4-B584C3BDF43F}" dt="2022-12-18T01:25:57.540" v="4802" actId="478"/>
          <ac:spMkLst>
            <pc:docMk/>
            <pc:sldMk cId="2505929124" sldId="301"/>
            <ac:spMk id="9" creationId="{C25242F2-0800-DC20-5398-FAD7AFA94DC0}"/>
          </ac:spMkLst>
        </pc:spChg>
        <pc:picChg chg="add mod">
          <ac:chgData name="Hồ Quang Huy" userId="ca580332-f6aa-41d7-a373-ac4014a81da1" providerId="ADAL" clId="{2DAE9942-AC6B-4CAC-80D4-B584C3BDF43F}" dt="2022-12-18T01:26:58.262" v="4819" actId="14100"/>
          <ac:picMkLst>
            <pc:docMk/>
            <pc:sldMk cId="2505929124" sldId="301"/>
            <ac:picMk id="3" creationId="{09B8F837-2FD8-EFDC-50C5-9F06FB39E7F7}"/>
          </ac:picMkLst>
        </pc:picChg>
        <pc:picChg chg="add mod">
          <ac:chgData name="Hồ Quang Huy" userId="ca580332-f6aa-41d7-a373-ac4014a81da1" providerId="ADAL" clId="{2DAE9942-AC6B-4CAC-80D4-B584C3BDF43F}" dt="2022-12-18T01:26:49.710" v="4817" actId="14100"/>
          <ac:picMkLst>
            <pc:docMk/>
            <pc:sldMk cId="2505929124" sldId="301"/>
            <ac:picMk id="2050" creationId="{1BBBCF22-FBC6-ECD5-9E76-B519964685DD}"/>
          </ac:picMkLst>
        </pc:picChg>
        <pc:cxnChg chg="add mod">
          <ac:chgData name="Hồ Quang Huy" userId="ca580332-f6aa-41d7-a373-ac4014a81da1" providerId="ADAL" clId="{2DAE9942-AC6B-4CAC-80D4-B584C3BDF43F}" dt="2022-12-18T01:27:33.496" v="4823" actId="13822"/>
          <ac:cxnSpMkLst>
            <pc:docMk/>
            <pc:sldMk cId="2505929124" sldId="301"/>
            <ac:cxnSpMk id="6" creationId="{42D3A50D-2977-66E5-5C05-BAF80F8040E7}"/>
          </ac:cxnSpMkLst>
        </pc:cxnChg>
      </pc:sldChg>
    </pc:docChg>
  </pc:docChgLst>
  <pc:docChgLst>
    <pc:chgData name="Trương Thị Cẩm Ly" userId="6d8ff86b-a30e-42c6-a301-3a8f04051600" providerId="ADAL" clId="{2E6577B5-401F-4B4D-A575-E7D2EE38E9C8}"/>
    <pc:docChg chg="undo custSel addSld delSld modSld">
      <pc:chgData name="Trương Thị Cẩm Ly" userId="6d8ff86b-a30e-42c6-a301-3a8f04051600" providerId="ADAL" clId="{2E6577B5-401F-4B4D-A575-E7D2EE38E9C8}" dt="2022-12-18T00:10:34.244" v="3940" actId="1076"/>
      <pc:docMkLst>
        <pc:docMk/>
      </pc:docMkLst>
      <pc:sldChg chg="modSp mod">
        <pc:chgData name="Trương Thị Cẩm Ly" userId="6d8ff86b-a30e-42c6-a301-3a8f04051600" providerId="ADAL" clId="{2E6577B5-401F-4B4D-A575-E7D2EE38E9C8}" dt="2022-12-17T09:57:58.825" v="34" actId="20577"/>
        <pc:sldMkLst>
          <pc:docMk/>
          <pc:sldMk cId="3139283505" sldId="274"/>
        </pc:sldMkLst>
        <pc:spChg chg="mod">
          <ac:chgData name="Trương Thị Cẩm Ly" userId="6d8ff86b-a30e-42c6-a301-3a8f04051600" providerId="ADAL" clId="{2E6577B5-401F-4B4D-A575-E7D2EE38E9C8}" dt="2022-12-17T09:57:58.825" v="34" actId="20577"/>
          <ac:spMkLst>
            <pc:docMk/>
            <pc:sldMk cId="3139283505" sldId="274"/>
            <ac:spMk id="3" creationId="{D952933C-93C0-E11D-AA32-E030D05ED9F5}"/>
          </ac:spMkLst>
        </pc:spChg>
      </pc:sldChg>
      <pc:sldChg chg="modSp">
        <pc:chgData name="Trương Thị Cẩm Ly" userId="6d8ff86b-a30e-42c6-a301-3a8f04051600" providerId="ADAL" clId="{2E6577B5-401F-4B4D-A575-E7D2EE38E9C8}" dt="2022-12-17T09:59:38.836" v="70" actId="20577"/>
        <pc:sldMkLst>
          <pc:docMk/>
          <pc:sldMk cId="145502920" sldId="276"/>
        </pc:sldMkLst>
        <pc:spChg chg="mod">
          <ac:chgData name="Trương Thị Cẩm Ly" userId="6d8ff86b-a30e-42c6-a301-3a8f04051600" providerId="ADAL" clId="{2E6577B5-401F-4B4D-A575-E7D2EE38E9C8}" dt="2022-12-17T09:59:38.836" v="70" actId="20577"/>
          <ac:spMkLst>
            <pc:docMk/>
            <pc:sldMk cId="145502920" sldId="276"/>
            <ac:spMk id="7" creationId="{9DBFE327-0A83-BC42-E5D2-A5E668F6E975}"/>
          </ac:spMkLst>
        </pc:spChg>
      </pc:sldChg>
      <pc:sldChg chg="modSp mod">
        <pc:chgData name="Trương Thị Cẩm Ly" userId="6d8ff86b-a30e-42c6-a301-3a8f04051600" providerId="ADAL" clId="{2E6577B5-401F-4B4D-A575-E7D2EE38E9C8}" dt="2022-12-17T10:02:45.850" v="100" actId="1036"/>
        <pc:sldMkLst>
          <pc:docMk/>
          <pc:sldMk cId="3872514236" sldId="277"/>
        </pc:sldMkLst>
        <pc:spChg chg="mod">
          <ac:chgData name="Trương Thị Cẩm Ly" userId="6d8ff86b-a30e-42c6-a301-3a8f04051600" providerId="ADAL" clId="{2E6577B5-401F-4B4D-A575-E7D2EE38E9C8}" dt="2022-12-17T10:01:06.529" v="72" actId="20577"/>
          <ac:spMkLst>
            <pc:docMk/>
            <pc:sldMk cId="3872514236" sldId="277"/>
            <ac:spMk id="3" creationId="{D952933C-93C0-E11D-AA32-E030D05ED9F5}"/>
          </ac:spMkLst>
        </pc:spChg>
        <pc:picChg chg="mod">
          <ac:chgData name="Trương Thị Cẩm Ly" userId="6d8ff86b-a30e-42c6-a301-3a8f04051600" providerId="ADAL" clId="{2E6577B5-401F-4B4D-A575-E7D2EE38E9C8}" dt="2022-12-17T10:02:45.850" v="100" actId="1036"/>
          <ac:picMkLst>
            <pc:docMk/>
            <pc:sldMk cId="3872514236" sldId="277"/>
            <ac:picMk id="5" creationId="{85CA4A31-82EA-92DA-A76B-E3F71A1CD2CD}"/>
          </ac:picMkLst>
        </pc:picChg>
      </pc:sldChg>
      <pc:sldChg chg="modSp add del">
        <pc:chgData name="Trương Thị Cẩm Ly" userId="6d8ff86b-a30e-42c6-a301-3a8f04051600" providerId="ADAL" clId="{2E6577B5-401F-4B4D-A575-E7D2EE38E9C8}" dt="2022-12-17T09:57:00.615" v="33" actId="47"/>
        <pc:sldMkLst>
          <pc:docMk/>
          <pc:sldMk cId="1939590608" sldId="278"/>
        </pc:sldMkLst>
        <pc:spChg chg="mod">
          <ac:chgData name="Trương Thị Cẩm Ly" userId="6d8ff86b-a30e-42c6-a301-3a8f04051600" providerId="ADAL" clId="{2E6577B5-401F-4B4D-A575-E7D2EE38E9C8}" dt="2022-12-17T09:56:52.061" v="32" actId="20577"/>
          <ac:spMkLst>
            <pc:docMk/>
            <pc:sldMk cId="1939590608" sldId="278"/>
            <ac:spMk id="7" creationId="{9DBFE327-0A83-BC42-E5D2-A5E668F6E975}"/>
          </ac:spMkLst>
        </pc:spChg>
      </pc:sldChg>
      <pc:sldChg chg="addSp delSp modSp add mod">
        <pc:chgData name="Trương Thị Cẩm Ly" userId="6d8ff86b-a30e-42c6-a301-3a8f04051600" providerId="ADAL" clId="{2E6577B5-401F-4B4D-A575-E7D2EE38E9C8}" dt="2022-12-17T10:49:12.219" v="174" actId="1076"/>
        <pc:sldMkLst>
          <pc:docMk/>
          <pc:sldMk cId="3553845663" sldId="279"/>
        </pc:sldMkLst>
        <pc:spChg chg="mod">
          <ac:chgData name="Trương Thị Cẩm Ly" userId="6d8ff86b-a30e-42c6-a301-3a8f04051600" providerId="ADAL" clId="{2E6577B5-401F-4B4D-A575-E7D2EE38E9C8}" dt="2022-12-17T10:02:10.441" v="99" actId="20577"/>
          <ac:spMkLst>
            <pc:docMk/>
            <pc:sldMk cId="3553845663" sldId="279"/>
            <ac:spMk id="2" creationId="{44C5EAB7-699E-FFA2-5E7C-326E06665C25}"/>
          </ac:spMkLst>
        </pc:spChg>
        <pc:spChg chg="mod">
          <ac:chgData name="Trương Thị Cẩm Ly" userId="6d8ff86b-a30e-42c6-a301-3a8f04051600" providerId="ADAL" clId="{2E6577B5-401F-4B4D-A575-E7D2EE38E9C8}" dt="2022-12-17T10:47:37.747" v="165" actId="20577"/>
          <ac:spMkLst>
            <pc:docMk/>
            <pc:sldMk cId="3553845663" sldId="279"/>
            <ac:spMk id="3" creationId="{D952933C-93C0-E11D-AA32-E030D05ED9F5}"/>
          </ac:spMkLst>
        </pc:spChg>
        <pc:spChg chg="del mod">
          <ac:chgData name="Trương Thị Cẩm Ly" userId="6d8ff86b-a30e-42c6-a301-3a8f04051600" providerId="ADAL" clId="{2E6577B5-401F-4B4D-A575-E7D2EE38E9C8}" dt="2022-12-17T10:48:55.493" v="170" actId="478"/>
          <ac:spMkLst>
            <pc:docMk/>
            <pc:sldMk cId="3553845663" sldId="279"/>
            <ac:spMk id="7" creationId="{9DBFE327-0A83-BC42-E5D2-A5E668F6E975}"/>
          </ac:spMkLst>
        </pc:spChg>
        <pc:picChg chg="del">
          <ac:chgData name="Trương Thị Cẩm Ly" userId="6d8ff86b-a30e-42c6-a301-3a8f04051600" providerId="ADAL" clId="{2E6577B5-401F-4B4D-A575-E7D2EE38E9C8}" dt="2022-12-17T10:46:18.150" v="151" actId="478"/>
          <ac:picMkLst>
            <pc:docMk/>
            <pc:sldMk cId="3553845663" sldId="279"/>
            <ac:picMk id="4" creationId="{85A068FB-5A4B-DC36-7F03-2C6AFFF63A8E}"/>
          </ac:picMkLst>
        </pc:picChg>
        <pc:picChg chg="add mod">
          <ac:chgData name="Trương Thị Cẩm Ly" userId="6d8ff86b-a30e-42c6-a301-3a8f04051600" providerId="ADAL" clId="{2E6577B5-401F-4B4D-A575-E7D2EE38E9C8}" dt="2022-12-17T10:48:31.917" v="168" actId="1076"/>
          <ac:picMkLst>
            <pc:docMk/>
            <pc:sldMk cId="3553845663" sldId="279"/>
            <ac:picMk id="6" creationId="{ACD0164F-F53A-A2D9-317C-AC2F1BA797DF}"/>
          </ac:picMkLst>
        </pc:picChg>
        <pc:picChg chg="add mod">
          <ac:chgData name="Trương Thị Cẩm Ly" userId="6d8ff86b-a30e-42c6-a301-3a8f04051600" providerId="ADAL" clId="{2E6577B5-401F-4B4D-A575-E7D2EE38E9C8}" dt="2022-12-17T10:49:12.219" v="174" actId="1076"/>
          <ac:picMkLst>
            <pc:docMk/>
            <pc:sldMk cId="3553845663" sldId="279"/>
            <ac:picMk id="9" creationId="{90822BA9-7523-7919-6FC0-C97FC20CBAAB}"/>
          </ac:picMkLst>
        </pc:picChg>
      </pc:sldChg>
      <pc:sldChg chg="addSp delSp modSp add mod">
        <pc:chgData name="Trương Thị Cẩm Ly" userId="6d8ff86b-a30e-42c6-a301-3a8f04051600" providerId="ADAL" clId="{2E6577B5-401F-4B4D-A575-E7D2EE38E9C8}" dt="2022-12-17T15:34:00.360" v="3063" actId="1076"/>
        <pc:sldMkLst>
          <pc:docMk/>
          <pc:sldMk cId="3381103353" sldId="280"/>
        </pc:sldMkLst>
        <pc:spChg chg="mod">
          <ac:chgData name="Trương Thị Cẩm Ly" userId="6d8ff86b-a30e-42c6-a301-3a8f04051600" providerId="ADAL" clId="{2E6577B5-401F-4B4D-A575-E7D2EE38E9C8}" dt="2022-12-17T10:51:12.474" v="194" actId="20577"/>
          <ac:spMkLst>
            <pc:docMk/>
            <pc:sldMk cId="3381103353" sldId="280"/>
            <ac:spMk id="3" creationId="{D952933C-93C0-E11D-AA32-E030D05ED9F5}"/>
          </ac:spMkLst>
        </pc:spChg>
        <pc:picChg chg="add mod">
          <ac:chgData name="Trương Thị Cẩm Ly" userId="6d8ff86b-a30e-42c6-a301-3a8f04051600" providerId="ADAL" clId="{2E6577B5-401F-4B4D-A575-E7D2EE38E9C8}" dt="2022-12-17T15:33:58.355" v="3062" actId="1076"/>
          <ac:picMkLst>
            <pc:docMk/>
            <pc:sldMk cId="3381103353" sldId="280"/>
            <ac:picMk id="5" creationId="{92CE2EF3-1C93-B579-A6FB-22E7D69F92A8}"/>
          </ac:picMkLst>
        </pc:picChg>
        <pc:picChg chg="del">
          <ac:chgData name="Trương Thị Cẩm Ly" userId="6d8ff86b-a30e-42c6-a301-3a8f04051600" providerId="ADAL" clId="{2E6577B5-401F-4B4D-A575-E7D2EE38E9C8}" dt="2022-12-17T10:51:14.155" v="195" actId="478"/>
          <ac:picMkLst>
            <pc:docMk/>
            <pc:sldMk cId="3381103353" sldId="280"/>
            <ac:picMk id="6" creationId="{ACD0164F-F53A-A2D9-317C-AC2F1BA797DF}"/>
          </ac:picMkLst>
        </pc:picChg>
        <pc:picChg chg="add mod">
          <ac:chgData name="Trương Thị Cẩm Ly" userId="6d8ff86b-a30e-42c6-a301-3a8f04051600" providerId="ADAL" clId="{2E6577B5-401F-4B4D-A575-E7D2EE38E9C8}" dt="2022-12-17T15:34:00.360" v="3063" actId="1076"/>
          <ac:picMkLst>
            <pc:docMk/>
            <pc:sldMk cId="3381103353" sldId="280"/>
            <ac:picMk id="8" creationId="{1F8C5045-8146-7E51-D37B-8F14B63299A2}"/>
          </ac:picMkLst>
        </pc:picChg>
        <pc:picChg chg="del">
          <ac:chgData name="Trương Thị Cẩm Ly" userId="6d8ff86b-a30e-42c6-a301-3a8f04051600" providerId="ADAL" clId="{2E6577B5-401F-4B4D-A575-E7D2EE38E9C8}" dt="2022-12-17T10:51:33.629" v="199" actId="478"/>
          <ac:picMkLst>
            <pc:docMk/>
            <pc:sldMk cId="3381103353" sldId="280"/>
            <ac:picMk id="9" creationId="{90822BA9-7523-7919-6FC0-C97FC20CBAAB}"/>
          </ac:picMkLst>
        </pc:picChg>
      </pc:sldChg>
      <pc:sldChg chg="addSp delSp modSp add mod">
        <pc:chgData name="Trương Thị Cẩm Ly" userId="6d8ff86b-a30e-42c6-a301-3a8f04051600" providerId="ADAL" clId="{2E6577B5-401F-4B4D-A575-E7D2EE38E9C8}" dt="2022-12-17T15:35:10.564" v="3127" actId="1076"/>
        <pc:sldMkLst>
          <pc:docMk/>
          <pc:sldMk cId="2086068149" sldId="281"/>
        </pc:sldMkLst>
        <pc:spChg chg="mod">
          <ac:chgData name="Trương Thị Cẩm Ly" userId="6d8ff86b-a30e-42c6-a301-3a8f04051600" providerId="ADAL" clId="{2E6577B5-401F-4B4D-A575-E7D2EE38E9C8}" dt="2022-12-17T15:35:10.564" v="3127" actId="1076"/>
          <ac:spMkLst>
            <pc:docMk/>
            <pc:sldMk cId="2086068149" sldId="281"/>
            <ac:spMk id="3" creationId="{D952933C-93C0-E11D-AA32-E030D05ED9F5}"/>
          </ac:spMkLst>
        </pc:spChg>
        <pc:picChg chg="del">
          <ac:chgData name="Trương Thị Cẩm Ly" userId="6d8ff86b-a30e-42c6-a301-3a8f04051600" providerId="ADAL" clId="{2E6577B5-401F-4B4D-A575-E7D2EE38E9C8}" dt="2022-12-17T10:52:18.863" v="240" actId="478"/>
          <ac:picMkLst>
            <pc:docMk/>
            <pc:sldMk cId="2086068149" sldId="281"/>
            <ac:picMk id="5" creationId="{92CE2EF3-1C93-B579-A6FB-22E7D69F92A8}"/>
          </ac:picMkLst>
        </pc:picChg>
        <pc:picChg chg="add mod">
          <ac:chgData name="Trương Thị Cẩm Ly" userId="6d8ff86b-a30e-42c6-a301-3a8f04051600" providerId="ADAL" clId="{2E6577B5-401F-4B4D-A575-E7D2EE38E9C8}" dt="2022-12-17T15:34:10.920" v="3065" actId="1076"/>
          <ac:picMkLst>
            <pc:docMk/>
            <pc:sldMk cId="2086068149" sldId="281"/>
            <ac:picMk id="6" creationId="{A9B1BF2D-7F00-FCB8-0AA2-7B19E0BB0E10}"/>
          </ac:picMkLst>
        </pc:picChg>
        <pc:picChg chg="del">
          <ac:chgData name="Trương Thị Cẩm Ly" userId="6d8ff86b-a30e-42c6-a301-3a8f04051600" providerId="ADAL" clId="{2E6577B5-401F-4B4D-A575-E7D2EE38E9C8}" dt="2022-12-17T10:52:20.441" v="241" actId="478"/>
          <ac:picMkLst>
            <pc:docMk/>
            <pc:sldMk cId="2086068149" sldId="281"/>
            <ac:picMk id="8" creationId="{1F8C5045-8146-7E51-D37B-8F14B63299A2}"/>
          </ac:picMkLst>
        </pc:picChg>
      </pc:sldChg>
      <pc:sldChg chg="addSp delSp modSp add del mod">
        <pc:chgData name="Trương Thị Cẩm Ly" userId="6d8ff86b-a30e-42c6-a301-3a8f04051600" providerId="ADAL" clId="{2E6577B5-401F-4B4D-A575-E7D2EE38E9C8}" dt="2022-12-17T13:44:07.215" v="2208" actId="2696"/>
        <pc:sldMkLst>
          <pc:docMk/>
          <pc:sldMk cId="2759326222" sldId="282"/>
        </pc:sldMkLst>
        <pc:spChg chg="del mod">
          <ac:chgData name="Trương Thị Cẩm Ly" userId="6d8ff86b-a30e-42c6-a301-3a8f04051600" providerId="ADAL" clId="{2E6577B5-401F-4B4D-A575-E7D2EE38E9C8}" dt="2022-12-17T11:08:40.308" v="327" actId="478"/>
          <ac:spMkLst>
            <pc:docMk/>
            <pc:sldMk cId="2759326222" sldId="282"/>
            <ac:spMk id="3" creationId="{D952933C-93C0-E11D-AA32-E030D05ED9F5}"/>
          </ac:spMkLst>
        </pc:spChg>
        <pc:spChg chg="add del mod">
          <ac:chgData name="Trương Thị Cẩm Ly" userId="6d8ff86b-a30e-42c6-a301-3a8f04051600" providerId="ADAL" clId="{2E6577B5-401F-4B4D-A575-E7D2EE38E9C8}" dt="2022-12-17T11:08:29.766" v="326"/>
          <ac:spMkLst>
            <pc:docMk/>
            <pc:sldMk cId="2759326222" sldId="282"/>
            <ac:spMk id="4" creationId="{29E7B23B-4530-3FE8-44D9-CF439F3C97DD}"/>
          </ac:spMkLst>
        </pc:spChg>
        <pc:spChg chg="add del mod">
          <ac:chgData name="Trương Thị Cẩm Ly" userId="6d8ff86b-a30e-42c6-a301-3a8f04051600" providerId="ADAL" clId="{2E6577B5-401F-4B4D-A575-E7D2EE38E9C8}" dt="2022-12-17T12:59:44.225" v="518" actId="478"/>
          <ac:spMkLst>
            <pc:docMk/>
            <pc:sldMk cId="2759326222" sldId="282"/>
            <ac:spMk id="7" creationId="{2F7D7DCF-FE28-C079-755F-FC0AC9B8391D}"/>
          </ac:spMkLst>
        </pc:spChg>
        <pc:spChg chg="add mod">
          <ac:chgData name="Trương Thị Cẩm Ly" userId="6d8ff86b-a30e-42c6-a301-3a8f04051600" providerId="ADAL" clId="{2E6577B5-401F-4B4D-A575-E7D2EE38E9C8}" dt="2022-12-17T11:09:43.674" v="383" actId="1076"/>
          <ac:spMkLst>
            <pc:docMk/>
            <pc:sldMk cId="2759326222" sldId="282"/>
            <ac:spMk id="9" creationId="{C25242F2-0800-DC20-5398-FAD7AFA94DC0}"/>
          </ac:spMkLst>
        </pc:spChg>
        <pc:spChg chg="add del mod">
          <ac:chgData name="Trương Thị Cẩm Ly" userId="6d8ff86b-a30e-42c6-a301-3a8f04051600" providerId="ADAL" clId="{2E6577B5-401F-4B4D-A575-E7D2EE38E9C8}" dt="2022-12-17T13:44:01.247" v="2207" actId="21"/>
          <ac:spMkLst>
            <pc:docMk/>
            <pc:sldMk cId="2759326222" sldId="282"/>
            <ac:spMk id="11" creationId="{E58D8901-A3F7-174F-FAEE-684D5579FDDE}"/>
          </ac:spMkLst>
        </pc:spChg>
        <pc:picChg chg="del">
          <ac:chgData name="Trương Thị Cẩm Ly" userId="6d8ff86b-a30e-42c6-a301-3a8f04051600" providerId="ADAL" clId="{2E6577B5-401F-4B4D-A575-E7D2EE38E9C8}" dt="2022-12-17T11:08:05.995" v="298" actId="478"/>
          <ac:picMkLst>
            <pc:docMk/>
            <pc:sldMk cId="2759326222" sldId="282"/>
            <ac:picMk id="6" creationId="{A9B1BF2D-7F00-FCB8-0AA2-7B19E0BB0E10}"/>
          </ac:picMkLst>
        </pc:picChg>
      </pc:sldChg>
      <pc:sldChg chg="add del">
        <pc:chgData name="Trương Thị Cẩm Ly" userId="6d8ff86b-a30e-42c6-a301-3a8f04051600" providerId="ADAL" clId="{2E6577B5-401F-4B4D-A575-E7D2EE38E9C8}" dt="2022-12-17T11:08:43.665" v="329"/>
        <pc:sldMkLst>
          <pc:docMk/>
          <pc:sldMk cId="276840250" sldId="283"/>
        </pc:sldMkLst>
      </pc:sldChg>
      <pc:sldChg chg="addSp delSp modSp add mod">
        <pc:chgData name="Trương Thị Cẩm Ly" userId="6d8ff86b-a30e-42c6-a301-3a8f04051600" providerId="ADAL" clId="{2E6577B5-401F-4B4D-A575-E7D2EE38E9C8}" dt="2022-12-17T13:12:10.275" v="975" actId="1076"/>
        <pc:sldMkLst>
          <pc:docMk/>
          <pc:sldMk cId="1311710795" sldId="284"/>
        </pc:sldMkLst>
        <pc:spChg chg="mod">
          <ac:chgData name="Trương Thị Cẩm Ly" userId="6d8ff86b-a30e-42c6-a301-3a8f04051600" providerId="ADAL" clId="{2E6577B5-401F-4B4D-A575-E7D2EE38E9C8}" dt="2022-12-17T13:09:51.017" v="730" actId="20577"/>
          <ac:spMkLst>
            <pc:docMk/>
            <pc:sldMk cId="1311710795" sldId="284"/>
            <ac:spMk id="2" creationId="{44C5EAB7-699E-FFA2-5E7C-326E06665C25}"/>
          </ac:spMkLst>
        </pc:spChg>
        <pc:spChg chg="mod">
          <ac:chgData name="Trương Thị Cẩm Ly" userId="6d8ff86b-a30e-42c6-a301-3a8f04051600" providerId="ADAL" clId="{2E6577B5-401F-4B4D-A575-E7D2EE38E9C8}" dt="2022-12-17T13:11:19.647" v="970" actId="14100"/>
          <ac:spMkLst>
            <pc:docMk/>
            <pc:sldMk cId="1311710795" sldId="284"/>
            <ac:spMk id="9" creationId="{C25242F2-0800-DC20-5398-FAD7AFA94DC0}"/>
          </ac:spMkLst>
        </pc:spChg>
        <pc:spChg chg="del mod">
          <ac:chgData name="Trương Thị Cẩm Ly" userId="6d8ff86b-a30e-42c6-a301-3a8f04051600" providerId="ADAL" clId="{2E6577B5-401F-4B4D-A575-E7D2EE38E9C8}" dt="2022-12-17T13:10:53.473" v="965" actId="478"/>
          <ac:spMkLst>
            <pc:docMk/>
            <pc:sldMk cId="1311710795" sldId="284"/>
            <ac:spMk id="11" creationId="{E58D8901-A3F7-174F-FAEE-684D5579FDDE}"/>
          </ac:spMkLst>
        </pc:spChg>
        <pc:picChg chg="add mod">
          <ac:chgData name="Trương Thị Cẩm Ly" userId="6d8ff86b-a30e-42c6-a301-3a8f04051600" providerId="ADAL" clId="{2E6577B5-401F-4B4D-A575-E7D2EE38E9C8}" dt="2022-12-17T13:12:10.275" v="975" actId="1076"/>
          <ac:picMkLst>
            <pc:docMk/>
            <pc:sldMk cId="1311710795" sldId="284"/>
            <ac:picMk id="4" creationId="{4C7ED66F-EA36-3432-9631-1157E6E5A899}"/>
          </ac:picMkLst>
        </pc:picChg>
      </pc:sldChg>
      <pc:sldChg chg="addSp delSp modSp add mod">
        <pc:chgData name="Trương Thị Cẩm Ly" userId="6d8ff86b-a30e-42c6-a301-3a8f04051600" providerId="ADAL" clId="{2E6577B5-401F-4B4D-A575-E7D2EE38E9C8}" dt="2022-12-17T13:29:26.022" v="1641" actId="20577"/>
        <pc:sldMkLst>
          <pc:docMk/>
          <pc:sldMk cId="2827544372" sldId="286"/>
        </pc:sldMkLst>
        <pc:spChg chg="mod">
          <ac:chgData name="Trương Thị Cẩm Ly" userId="6d8ff86b-a30e-42c6-a301-3a8f04051600" providerId="ADAL" clId="{2E6577B5-401F-4B4D-A575-E7D2EE38E9C8}" dt="2022-12-17T13:13:45.926" v="986" actId="20577"/>
          <ac:spMkLst>
            <pc:docMk/>
            <pc:sldMk cId="2827544372" sldId="286"/>
            <ac:spMk id="2" creationId="{44C5EAB7-699E-FFA2-5E7C-326E06665C25}"/>
          </ac:spMkLst>
        </pc:spChg>
        <pc:spChg chg="add mod">
          <ac:chgData name="Trương Thị Cẩm Ly" userId="6d8ff86b-a30e-42c6-a301-3a8f04051600" providerId="ADAL" clId="{2E6577B5-401F-4B4D-A575-E7D2EE38E9C8}" dt="2022-12-17T13:20:02.188" v="1176" actId="20577"/>
          <ac:spMkLst>
            <pc:docMk/>
            <pc:sldMk cId="2827544372" sldId="286"/>
            <ac:spMk id="3" creationId="{B7FC98AB-D397-091C-B0CC-1B036B08CBF2}"/>
          </ac:spMkLst>
        </pc:spChg>
        <pc:spChg chg="add mod">
          <ac:chgData name="Trương Thị Cẩm Ly" userId="6d8ff86b-a30e-42c6-a301-3a8f04051600" providerId="ADAL" clId="{2E6577B5-401F-4B4D-A575-E7D2EE38E9C8}" dt="2022-12-17T13:20:41.203" v="1204" actId="1076"/>
          <ac:spMkLst>
            <pc:docMk/>
            <pc:sldMk cId="2827544372" sldId="286"/>
            <ac:spMk id="5" creationId="{53FEA104-6735-391F-4DFF-2D3B8495F97C}"/>
          </ac:spMkLst>
        </pc:spChg>
        <pc:spChg chg="add mod">
          <ac:chgData name="Trương Thị Cẩm Ly" userId="6d8ff86b-a30e-42c6-a301-3a8f04051600" providerId="ADAL" clId="{2E6577B5-401F-4B4D-A575-E7D2EE38E9C8}" dt="2022-12-17T13:29:26.022" v="1641" actId="20577"/>
          <ac:spMkLst>
            <pc:docMk/>
            <pc:sldMk cId="2827544372" sldId="286"/>
            <ac:spMk id="8" creationId="{7ABE907D-A08B-DC3B-D0B4-2A08AE669949}"/>
          </ac:spMkLst>
        </pc:spChg>
        <pc:spChg chg="mod">
          <ac:chgData name="Trương Thị Cẩm Ly" userId="6d8ff86b-a30e-42c6-a301-3a8f04051600" providerId="ADAL" clId="{2E6577B5-401F-4B4D-A575-E7D2EE38E9C8}" dt="2022-12-17T13:17:52.023" v="1020" actId="20577"/>
          <ac:spMkLst>
            <pc:docMk/>
            <pc:sldMk cId="2827544372" sldId="286"/>
            <ac:spMk id="9" creationId="{C25242F2-0800-DC20-5398-FAD7AFA94DC0}"/>
          </ac:spMkLst>
        </pc:spChg>
        <pc:picChg chg="del">
          <ac:chgData name="Trương Thị Cẩm Ly" userId="6d8ff86b-a30e-42c6-a301-3a8f04051600" providerId="ADAL" clId="{2E6577B5-401F-4B4D-A575-E7D2EE38E9C8}" dt="2022-12-17T13:18:02.156" v="1021" actId="478"/>
          <ac:picMkLst>
            <pc:docMk/>
            <pc:sldMk cId="2827544372" sldId="286"/>
            <ac:picMk id="4" creationId="{4C7ED66F-EA36-3432-9631-1157E6E5A899}"/>
          </ac:picMkLst>
        </pc:picChg>
        <pc:picChg chg="add mod">
          <ac:chgData name="Trương Thị Cẩm Ly" userId="6d8ff86b-a30e-42c6-a301-3a8f04051600" providerId="ADAL" clId="{2E6577B5-401F-4B4D-A575-E7D2EE38E9C8}" dt="2022-12-17T13:20:57.844" v="1206" actId="1076"/>
          <ac:picMkLst>
            <pc:docMk/>
            <pc:sldMk cId="2827544372" sldId="286"/>
            <ac:picMk id="7" creationId="{83F21955-50A0-C6CA-1AA6-F803727A9140}"/>
          </ac:picMkLst>
        </pc:picChg>
      </pc:sldChg>
      <pc:sldChg chg="modSp mod">
        <pc:chgData name="Trương Thị Cẩm Ly" userId="6d8ff86b-a30e-42c6-a301-3a8f04051600" providerId="ADAL" clId="{2E6577B5-401F-4B4D-A575-E7D2EE38E9C8}" dt="2022-12-17T13:26:56.756" v="1640" actId="20577"/>
        <pc:sldMkLst>
          <pc:docMk/>
          <pc:sldMk cId="490913429" sldId="287"/>
        </pc:sldMkLst>
        <pc:spChg chg="mod">
          <ac:chgData name="Trương Thị Cẩm Ly" userId="6d8ff86b-a30e-42c6-a301-3a8f04051600" providerId="ADAL" clId="{2E6577B5-401F-4B4D-A575-E7D2EE38E9C8}" dt="2022-12-17T13:26:56.756" v="1640" actId="20577"/>
          <ac:spMkLst>
            <pc:docMk/>
            <pc:sldMk cId="490913429" sldId="287"/>
            <ac:spMk id="3" creationId="{D952933C-93C0-E11D-AA32-E030D05ED9F5}"/>
          </ac:spMkLst>
        </pc:spChg>
      </pc:sldChg>
      <pc:sldChg chg="addSp delSp modSp add mod">
        <pc:chgData name="Trương Thị Cẩm Ly" userId="6d8ff86b-a30e-42c6-a301-3a8f04051600" providerId="ADAL" clId="{2E6577B5-401F-4B4D-A575-E7D2EE38E9C8}" dt="2022-12-17T16:36:18.023" v="3248" actId="20577"/>
        <pc:sldMkLst>
          <pc:docMk/>
          <pc:sldMk cId="3234035708" sldId="291"/>
        </pc:sldMkLst>
        <pc:spChg chg="mod">
          <ac:chgData name="Trương Thị Cẩm Ly" userId="6d8ff86b-a30e-42c6-a301-3a8f04051600" providerId="ADAL" clId="{2E6577B5-401F-4B4D-A575-E7D2EE38E9C8}" dt="2022-12-17T13:38:54.291" v="1649" actId="14100"/>
          <ac:spMkLst>
            <pc:docMk/>
            <pc:sldMk cId="3234035708" sldId="291"/>
            <ac:spMk id="2" creationId="{44C5EAB7-699E-FFA2-5E7C-326E06665C25}"/>
          </ac:spMkLst>
        </pc:spChg>
        <pc:spChg chg="add del mod">
          <ac:chgData name="Trương Thị Cẩm Ly" userId="6d8ff86b-a30e-42c6-a301-3a8f04051600" providerId="ADAL" clId="{2E6577B5-401F-4B4D-A575-E7D2EE38E9C8}" dt="2022-12-17T13:39:09.279" v="1653"/>
          <ac:spMkLst>
            <pc:docMk/>
            <pc:sldMk cId="3234035708" sldId="291"/>
            <ac:spMk id="3" creationId="{046279ED-AF25-76D5-B374-7B6084382C62}"/>
          </ac:spMkLst>
        </pc:spChg>
        <pc:spChg chg="add del mod">
          <ac:chgData name="Trương Thị Cẩm Ly" userId="6d8ff86b-a30e-42c6-a301-3a8f04051600" providerId="ADAL" clId="{2E6577B5-401F-4B4D-A575-E7D2EE38E9C8}" dt="2022-12-17T13:39:28.929" v="1661"/>
          <ac:spMkLst>
            <pc:docMk/>
            <pc:sldMk cId="3234035708" sldId="291"/>
            <ac:spMk id="4" creationId="{D9E3988B-3110-2861-8893-000988F460A0}"/>
          </ac:spMkLst>
        </pc:spChg>
        <pc:spChg chg="add mod">
          <ac:chgData name="Trương Thị Cẩm Ly" userId="6d8ff86b-a30e-42c6-a301-3a8f04051600" providerId="ADAL" clId="{2E6577B5-401F-4B4D-A575-E7D2EE38E9C8}" dt="2022-12-17T16:36:18.023" v="3248" actId="20577"/>
          <ac:spMkLst>
            <pc:docMk/>
            <pc:sldMk cId="3234035708" sldId="291"/>
            <ac:spMk id="5" creationId="{378A6F1E-4D6F-E275-C2B2-09B590AC8F24}"/>
          </ac:spMkLst>
        </pc:spChg>
        <pc:spChg chg="add del mod">
          <ac:chgData name="Trương Thị Cẩm Ly" userId="6d8ff86b-a30e-42c6-a301-3a8f04051600" providerId="ADAL" clId="{2E6577B5-401F-4B4D-A575-E7D2EE38E9C8}" dt="2022-12-17T13:47:10.890" v="2317" actId="478"/>
          <ac:spMkLst>
            <pc:docMk/>
            <pc:sldMk cId="3234035708" sldId="291"/>
            <ac:spMk id="6" creationId="{C6E51556-A31D-B49C-663C-65F170CABD25}"/>
          </ac:spMkLst>
        </pc:spChg>
      </pc:sldChg>
      <pc:sldChg chg="addSp modSp add mod">
        <pc:chgData name="Trương Thị Cẩm Ly" userId="6d8ff86b-a30e-42c6-a301-3a8f04051600" providerId="ADAL" clId="{2E6577B5-401F-4B4D-A575-E7D2EE38E9C8}" dt="2022-12-17T15:24:59.764" v="2578" actId="20577"/>
        <pc:sldMkLst>
          <pc:docMk/>
          <pc:sldMk cId="1029100813" sldId="292"/>
        </pc:sldMkLst>
        <pc:spChg chg="mod">
          <ac:chgData name="Trương Thị Cẩm Ly" userId="6d8ff86b-a30e-42c6-a301-3a8f04051600" providerId="ADAL" clId="{2E6577B5-401F-4B4D-A575-E7D2EE38E9C8}" dt="2022-12-17T15:24:59.764" v="2578" actId="20577"/>
          <ac:spMkLst>
            <pc:docMk/>
            <pc:sldMk cId="1029100813" sldId="292"/>
            <ac:spMk id="2" creationId="{44C5EAB7-699E-FFA2-5E7C-326E06665C25}"/>
          </ac:spMkLst>
        </pc:spChg>
        <pc:spChg chg="mod">
          <ac:chgData name="Trương Thị Cẩm Ly" userId="6d8ff86b-a30e-42c6-a301-3a8f04051600" providerId="ADAL" clId="{2E6577B5-401F-4B4D-A575-E7D2EE38E9C8}" dt="2022-12-17T13:50:41.854" v="2369" actId="20577"/>
          <ac:spMkLst>
            <pc:docMk/>
            <pc:sldMk cId="1029100813" sldId="292"/>
            <ac:spMk id="5" creationId="{378A6F1E-4D6F-E275-C2B2-09B590AC8F24}"/>
          </ac:spMkLst>
        </pc:spChg>
        <pc:spChg chg="add mod">
          <ac:chgData name="Trương Thị Cẩm Ly" userId="6d8ff86b-a30e-42c6-a301-3a8f04051600" providerId="ADAL" clId="{2E6577B5-401F-4B4D-A575-E7D2EE38E9C8}" dt="2022-12-17T13:53:06.014" v="2447" actId="1076"/>
          <ac:spMkLst>
            <pc:docMk/>
            <pc:sldMk cId="1029100813" sldId="292"/>
            <ac:spMk id="8" creationId="{7BC1E159-F66B-35F1-5053-E5509FAD4F06}"/>
          </ac:spMkLst>
        </pc:spChg>
        <pc:spChg chg="add mod">
          <ac:chgData name="Trương Thị Cẩm Ly" userId="6d8ff86b-a30e-42c6-a301-3a8f04051600" providerId="ADAL" clId="{2E6577B5-401F-4B4D-A575-E7D2EE38E9C8}" dt="2022-12-17T13:54:32.991" v="2466" actId="1076"/>
          <ac:spMkLst>
            <pc:docMk/>
            <pc:sldMk cId="1029100813" sldId="292"/>
            <ac:spMk id="9" creationId="{E75D439C-134E-EDCA-965A-E2E29F8FC02D}"/>
          </ac:spMkLst>
        </pc:spChg>
        <pc:spChg chg="add mod">
          <ac:chgData name="Trương Thị Cẩm Ly" userId="6d8ff86b-a30e-42c6-a301-3a8f04051600" providerId="ADAL" clId="{2E6577B5-401F-4B4D-A575-E7D2EE38E9C8}" dt="2022-12-17T13:54:45.708" v="2470" actId="20577"/>
          <ac:spMkLst>
            <pc:docMk/>
            <pc:sldMk cId="1029100813" sldId="292"/>
            <ac:spMk id="10" creationId="{932749A9-F033-3C64-F18A-CD57BBC2AD94}"/>
          </ac:spMkLst>
        </pc:spChg>
        <pc:picChg chg="add mod">
          <ac:chgData name="Trương Thị Cẩm Ly" userId="6d8ff86b-a30e-42c6-a301-3a8f04051600" providerId="ADAL" clId="{2E6577B5-401F-4B4D-A575-E7D2EE38E9C8}" dt="2022-12-17T13:51:33.095" v="2375" actId="1076"/>
          <ac:picMkLst>
            <pc:docMk/>
            <pc:sldMk cId="1029100813" sldId="292"/>
            <ac:picMk id="4" creationId="{EDC1F40E-1FAA-DE75-5F0C-F45B8AE19B74}"/>
          </ac:picMkLst>
        </pc:picChg>
        <pc:picChg chg="add mod">
          <ac:chgData name="Trương Thị Cẩm Ly" userId="6d8ff86b-a30e-42c6-a301-3a8f04051600" providerId="ADAL" clId="{2E6577B5-401F-4B4D-A575-E7D2EE38E9C8}" dt="2022-12-17T13:51:56.890" v="2382" actId="1076"/>
          <ac:picMkLst>
            <pc:docMk/>
            <pc:sldMk cId="1029100813" sldId="292"/>
            <ac:picMk id="7" creationId="{1070A392-F5E7-1B6F-E1BF-1B3AB9599BAB}"/>
          </ac:picMkLst>
        </pc:picChg>
        <pc:picChg chg="add mod">
          <ac:chgData name="Trương Thị Cẩm Ly" userId="6d8ff86b-a30e-42c6-a301-3a8f04051600" providerId="ADAL" clId="{2E6577B5-401F-4B4D-A575-E7D2EE38E9C8}" dt="2022-12-17T13:55:10.715" v="2474" actId="1076"/>
          <ac:picMkLst>
            <pc:docMk/>
            <pc:sldMk cId="1029100813" sldId="292"/>
            <ac:picMk id="12" creationId="{FC96EB12-BB35-5945-BF89-8388C2AC689C}"/>
          </ac:picMkLst>
        </pc:picChg>
      </pc:sldChg>
      <pc:sldChg chg="addSp delSp modSp add mod">
        <pc:chgData name="Trương Thị Cẩm Ly" userId="6d8ff86b-a30e-42c6-a301-3a8f04051600" providerId="ADAL" clId="{2E6577B5-401F-4B4D-A575-E7D2EE38E9C8}" dt="2022-12-17T15:58:11.720" v="3236" actId="14100"/>
        <pc:sldMkLst>
          <pc:docMk/>
          <pc:sldMk cId="3007572642" sldId="294"/>
        </pc:sldMkLst>
        <pc:spChg chg="mod">
          <ac:chgData name="Trương Thị Cẩm Ly" userId="6d8ff86b-a30e-42c6-a301-3a8f04051600" providerId="ADAL" clId="{2E6577B5-401F-4B4D-A575-E7D2EE38E9C8}" dt="2022-12-17T15:24:53.487" v="2558" actId="20577"/>
          <ac:spMkLst>
            <pc:docMk/>
            <pc:sldMk cId="3007572642" sldId="294"/>
            <ac:spMk id="2" creationId="{44C5EAB7-699E-FFA2-5E7C-326E06665C25}"/>
          </ac:spMkLst>
        </pc:spChg>
        <pc:spChg chg="del mod">
          <ac:chgData name="Trương Thị Cẩm Ly" userId="6d8ff86b-a30e-42c6-a301-3a8f04051600" providerId="ADAL" clId="{2E6577B5-401F-4B4D-A575-E7D2EE38E9C8}" dt="2022-12-17T13:55:40.577" v="2479" actId="478"/>
          <ac:spMkLst>
            <pc:docMk/>
            <pc:sldMk cId="3007572642" sldId="294"/>
            <ac:spMk id="5" creationId="{378A6F1E-4D6F-E275-C2B2-09B590AC8F24}"/>
          </ac:spMkLst>
        </pc:spChg>
        <pc:spChg chg="del">
          <ac:chgData name="Trương Thị Cẩm Ly" userId="6d8ff86b-a30e-42c6-a301-3a8f04051600" providerId="ADAL" clId="{2E6577B5-401F-4B4D-A575-E7D2EE38E9C8}" dt="2022-12-17T13:55:50.298" v="2484" actId="478"/>
          <ac:spMkLst>
            <pc:docMk/>
            <pc:sldMk cId="3007572642" sldId="294"/>
            <ac:spMk id="8" creationId="{7BC1E159-F66B-35F1-5053-E5509FAD4F06}"/>
          </ac:spMkLst>
        </pc:spChg>
        <pc:spChg chg="del mod">
          <ac:chgData name="Trương Thị Cẩm Ly" userId="6d8ff86b-a30e-42c6-a301-3a8f04051600" providerId="ADAL" clId="{2E6577B5-401F-4B4D-A575-E7D2EE38E9C8}" dt="2022-12-17T13:55:46.435" v="2482" actId="478"/>
          <ac:spMkLst>
            <pc:docMk/>
            <pc:sldMk cId="3007572642" sldId="294"/>
            <ac:spMk id="9" creationId="{E75D439C-134E-EDCA-965A-E2E29F8FC02D}"/>
          </ac:spMkLst>
        </pc:spChg>
        <pc:spChg chg="del">
          <ac:chgData name="Trương Thị Cẩm Ly" userId="6d8ff86b-a30e-42c6-a301-3a8f04051600" providerId="ADAL" clId="{2E6577B5-401F-4B4D-A575-E7D2EE38E9C8}" dt="2022-12-17T13:55:48.508" v="2483" actId="478"/>
          <ac:spMkLst>
            <pc:docMk/>
            <pc:sldMk cId="3007572642" sldId="294"/>
            <ac:spMk id="10" creationId="{932749A9-F033-3C64-F18A-CD57BBC2AD94}"/>
          </ac:spMkLst>
        </pc:spChg>
        <pc:spChg chg="add mod">
          <ac:chgData name="Trương Thị Cẩm Ly" userId="6d8ff86b-a30e-42c6-a301-3a8f04051600" providerId="ADAL" clId="{2E6577B5-401F-4B4D-A575-E7D2EE38E9C8}" dt="2022-12-17T13:59:20.475" v="2513" actId="1076"/>
          <ac:spMkLst>
            <pc:docMk/>
            <pc:sldMk cId="3007572642" sldId="294"/>
            <ac:spMk id="16" creationId="{D98B998D-0291-70F0-7F73-6ABD633265C0}"/>
          </ac:spMkLst>
        </pc:spChg>
        <pc:spChg chg="add del mod">
          <ac:chgData name="Trương Thị Cẩm Ly" userId="6d8ff86b-a30e-42c6-a301-3a8f04051600" providerId="ADAL" clId="{2E6577B5-401F-4B4D-A575-E7D2EE38E9C8}" dt="2022-12-17T13:59:31.761" v="2516"/>
          <ac:spMkLst>
            <pc:docMk/>
            <pc:sldMk cId="3007572642" sldId="294"/>
            <ac:spMk id="17" creationId="{4FC58173-E81A-2F11-DC5A-E883463EF629}"/>
          </ac:spMkLst>
        </pc:spChg>
        <pc:spChg chg="add mod">
          <ac:chgData name="Trương Thị Cẩm Ly" userId="6d8ff86b-a30e-42c6-a301-3a8f04051600" providerId="ADAL" clId="{2E6577B5-401F-4B4D-A575-E7D2EE38E9C8}" dt="2022-12-17T13:59:49.799" v="2526" actId="1076"/>
          <ac:spMkLst>
            <pc:docMk/>
            <pc:sldMk cId="3007572642" sldId="294"/>
            <ac:spMk id="18" creationId="{E21BF6FF-2D4F-5A56-748B-11B3C61A3762}"/>
          </ac:spMkLst>
        </pc:spChg>
        <pc:picChg chg="add del mod">
          <ac:chgData name="Trương Thị Cẩm Ly" userId="6d8ff86b-a30e-42c6-a301-3a8f04051600" providerId="ADAL" clId="{2E6577B5-401F-4B4D-A575-E7D2EE38E9C8}" dt="2022-12-17T15:58:00.139" v="3232" actId="478"/>
          <ac:picMkLst>
            <pc:docMk/>
            <pc:sldMk cId="3007572642" sldId="294"/>
            <ac:picMk id="4" creationId="{86907DF4-8B79-4376-9FDB-2C8FE15BE976}"/>
          </ac:picMkLst>
        </pc:picChg>
        <pc:picChg chg="del">
          <ac:chgData name="Trương Thị Cẩm Ly" userId="6d8ff86b-a30e-42c6-a301-3a8f04051600" providerId="ADAL" clId="{2E6577B5-401F-4B4D-A575-E7D2EE38E9C8}" dt="2022-12-17T13:55:33.957" v="2476" actId="478"/>
          <ac:picMkLst>
            <pc:docMk/>
            <pc:sldMk cId="3007572642" sldId="294"/>
            <ac:picMk id="4" creationId="{EDC1F40E-1FAA-DE75-5F0C-F45B8AE19B74}"/>
          </ac:picMkLst>
        </pc:picChg>
        <pc:picChg chg="add del mod">
          <ac:chgData name="Trương Thị Cẩm Ly" userId="6d8ff86b-a30e-42c6-a301-3a8f04051600" providerId="ADAL" clId="{2E6577B5-401F-4B4D-A575-E7D2EE38E9C8}" dt="2022-12-17T15:57:04.561" v="3223" actId="478"/>
          <ac:picMkLst>
            <pc:docMk/>
            <pc:sldMk cId="3007572642" sldId="294"/>
            <ac:picMk id="6" creationId="{F2286E01-B1D1-E3F8-DE71-C1EC20F7F80E}"/>
          </ac:picMkLst>
        </pc:picChg>
        <pc:picChg chg="del">
          <ac:chgData name="Trương Thị Cẩm Ly" userId="6d8ff86b-a30e-42c6-a301-3a8f04051600" providerId="ADAL" clId="{2E6577B5-401F-4B4D-A575-E7D2EE38E9C8}" dt="2022-12-17T13:55:35.821" v="2477" actId="478"/>
          <ac:picMkLst>
            <pc:docMk/>
            <pc:sldMk cId="3007572642" sldId="294"/>
            <ac:picMk id="7" creationId="{1070A392-F5E7-1B6F-E1BF-1B3AB9599BAB}"/>
          </ac:picMkLst>
        </pc:picChg>
        <pc:picChg chg="add del mod">
          <ac:chgData name="Trương Thị Cẩm Ly" userId="6d8ff86b-a30e-42c6-a301-3a8f04051600" providerId="ADAL" clId="{2E6577B5-401F-4B4D-A575-E7D2EE38E9C8}" dt="2022-12-17T15:58:01.560" v="3233" actId="478"/>
          <ac:picMkLst>
            <pc:docMk/>
            <pc:sldMk cId="3007572642" sldId="294"/>
            <ac:picMk id="7" creationId="{FE86485A-C4FB-0381-E6F4-3700DFBEDDAB}"/>
          </ac:picMkLst>
        </pc:picChg>
        <pc:picChg chg="add mod">
          <ac:chgData name="Trương Thị Cẩm Ly" userId="6d8ff86b-a30e-42c6-a301-3a8f04051600" providerId="ADAL" clId="{2E6577B5-401F-4B4D-A575-E7D2EE38E9C8}" dt="2022-12-17T15:58:11.720" v="3236" actId="14100"/>
          <ac:picMkLst>
            <pc:docMk/>
            <pc:sldMk cId="3007572642" sldId="294"/>
            <ac:picMk id="9" creationId="{F99E5BFB-98A3-C897-6DA4-B70525DFB819}"/>
          </ac:picMkLst>
        </pc:picChg>
        <pc:picChg chg="del">
          <ac:chgData name="Trương Thị Cẩm Ly" userId="6d8ff86b-a30e-42c6-a301-3a8f04051600" providerId="ADAL" clId="{2E6577B5-401F-4B4D-A575-E7D2EE38E9C8}" dt="2022-12-17T13:55:43.410" v="2480" actId="478"/>
          <ac:picMkLst>
            <pc:docMk/>
            <pc:sldMk cId="3007572642" sldId="294"/>
            <ac:picMk id="12" creationId="{FC96EB12-BB35-5945-BF89-8388C2AC689C}"/>
          </ac:picMkLst>
        </pc:picChg>
        <pc:picChg chg="add del mod">
          <ac:chgData name="Trương Thị Cẩm Ly" userId="6d8ff86b-a30e-42c6-a301-3a8f04051600" providerId="ADAL" clId="{2E6577B5-401F-4B4D-A575-E7D2EE38E9C8}" dt="2022-12-17T13:57:32.935" v="2495" actId="478"/>
          <ac:picMkLst>
            <pc:docMk/>
            <pc:sldMk cId="3007572642" sldId="294"/>
            <ac:picMk id="13" creationId="{EA25F6DB-14CA-D539-D5B7-8796FDCC40A3}"/>
          </ac:picMkLst>
        </pc:picChg>
        <pc:picChg chg="add mod">
          <ac:chgData name="Trương Thị Cẩm Ly" userId="6d8ff86b-a30e-42c6-a301-3a8f04051600" providerId="ADAL" clId="{2E6577B5-401F-4B4D-A575-E7D2EE38E9C8}" dt="2022-12-17T13:58:33.034" v="2499" actId="1076"/>
          <ac:picMkLst>
            <pc:docMk/>
            <pc:sldMk cId="3007572642" sldId="294"/>
            <ac:picMk id="15" creationId="{4BF0BF28-4B7D-152F-52DE-FA5E461B3745}"/>
          </ac:picMkLst>
        </pc:picChg>
      </pc:sldChg>
      <pc:sldChg chg="addSp delSp modSp add mod">
        <pc:chgData name="Trương Thị Cẩm Ly" userId="6d8ff86b-a30e-42c6-a301-3a8f04051600" providerId="ADAL" clId="{2E6577B5-401F-4B4D-A575-E7D2EE38E9C8}" dt="2022-12-17T16:02:56.484" v="3242" actId="1076"/>
        <pc:sldMkLst>
          <pc:docMk/>
          <pc:sldMk cId="2987707985" sldId="298"/>
        </pc:sldMkLst>
        <pc:spChg chg="mod">
          <ac:chgData name="Trương Thị Cẩm Ly" userId="6d8ff86b-a30e-42c6-a301-3a8f04051600" providerId="ADAL" clId="{2E6577B5-401F-4B4D-A575-E7D2EE38E9C8}" dt="2022-12-17T15:24:36.771" v="2536" actId="14100"/>
          <ac:spMkLst>
            <pc:docMk/>
            <pc:sldMk cId="2987707985" sldId="298"/>
            <ac:spMk id="2" creationId="{44C5EAB7-699E-FFA2-5E7C-326E06665C25}"/>
          </ac:spMkLst>
        </pc:spChg>
        <pc:spChg chg="add del mod">
          <ac:chgData name="Trương Thị Cẩm Ly" userId="6d8ff86b-a30e-42c6-a301-3a8f04051600" providerId="ADAL" clId="{2E6577B5-401F-4B4D-A575-E7D2EE38E9C8}" dt="2022-12-17T15:26:14.590" v="2629"/>
          <ac:spMkLst>
            <pc:docMk/>
            <pc:sldMk cId="2987707985" sldId="298"/>
            <ac:spMk id="3" creationId="{0411683C-FF35-0FC5-50DF-10085392CD3D}"/>
          </ac:spMkLst>
        </pc:spChg>
        <pc:spChg chg="add mod">
          <ac:chgData name="Trương Thị Cẩm Ly" userId="6d8ff86b-a30e-42c6-a301-3a8f04051600" providerId="ADAL" clId="{2E6577B5-401F-4B4D-A575-E7D2EE38E9C8}" dt="2022-12-17T15:35:50.440" v="3128" actId="1076"/>
          <ac:spMkLst>
            <pc:docMk/>
            <pc:sldMk cId="2987707985" sldId="298"/>
            <ac:spMk id="4" creationId="{79319B44-4C00-EE1B-C4CE-DC961577E91D}"/>
          </ac:spMkLst>
        </pc:spChg>
        <pc:spChg chg="add mod">
          <ac:chgData name="Trương Thị Cẩm Ly" userId="6d8ff86b-a30e-42c6-a301-3a8f04051600" providerId="ADAL" clId="{2E6577B5-401F-4B4D-A575-E7D2EE38E9C8}" dt="2022-12-17T15:36:13.403" v="3144" actId="27636"/>
          <ac:spMkLst>
            <pc:docMk/>
            <pc:sldMk cId="2987707985" sldId="298"/>
            <ac:spMk id="9" creationId="{CD559B12-BC47-FD8A-35BA-10BD72E08843}"/>
          </ac:spMkLst>
        </pc:spChg>
        <pc:spChg chg="add mod">
          <ac:chgData name="Trương Thị Cẩm Ly" userId="6d8ff86b-a30e-42c6-a301-3a8f04051600" providerId="ADAL" clId="{2E6577B5-401F-4B4D-A575-E7D2EE38E9C8}" dt="2022-12-17T15:36:49.771" v="3213" actId="1076"/>
          <ac:spMkLst>
            <pc:docMk/>
            <pc:sldMk cId="2987707985" sldId="298"/>
            <ac:spMk id="10" creationId="{B365FA10-79CE-C2A5-90C1-F82172DC741A}"/>
          </ac:spMkLst>
        </pc:spChg>
        <pc:spChg chg="add mod">
          <ac:chgData name="Trương Thị Cẩm Ly" userId="6d8ff86b-a30e-42c6-a301-3a8f04051600" providerId="ADAL" clId="{2E6577B5-401F-4B4D-A575-E7D2EE38E9C8}" dt="2022-12-17T15:44:27.213" v="3217" actId="20577"/>
          <ac:spMkLst>
            <pc:docMk/>
            <pc:sldMk cId="2987707985" sldId="298"/>
            <ac:spMk id="11" creationId="{6DF8BFC2-661C-1C7E-55B1-432FDFB58E0B}"/>
          </ac:spMkLst>
        </pc:spChg>
        <pc:picChg chg="add mod">
          <ac:chgData name="Trương Thị Cẩm Ly" userId="6d8ff86b-a30e-42c6-a301-3a8f04051600" providerId="ADAL" clId="{2E6577B5-401F-4B4D-A575-E7D2EE38E9C8}" dt="2022-12-17T15:36:17.992" v="3146" actId="14100"/>
          <ac:picMkLst>
            <pc:docMk/>
            <pc:sldMk cId="2987707985" sldId="298"/>
            <ac:picMk id="6" creationId="{5433C0DD-64A5-C4D4-3DCB-A5B0CB266AC1}"/>
          </ac:picMkLst>
        </pc:picChg>
        <pc:picChg chg="add mod">
          <ac:chgData name="Trương Thị Cẩm Ly" userId="6d8ff86b-a30e-42c6-a301-3a8f04051600" providerId="ADAL" clId="{2E6577B5-401F-4B4D-A575-E7D2EE38E9C8}" dt="2022-12-17T15:36:14.868" v="3145" actId="1076"/>
          <ac:picMkLst>
            <pc:docMk/>
            <pc:sldMk cId="2987707985" sldId="298"/>
            <ac:picMk id="8" creationId="{3F485D7E-64BA-AAE4-D722-7ECAFFD8F62C}"/>
          </ac:picMkLst>
        </pc:picChg>
        <pc:picChg chg="add mod">
          <ac:chgData name="Trương Thị Cẩm Ly" userId="6d8ff86b-a30e-42c6-a301-3a8f04051600" providerId="ADAL" clId="{2E6577B5-401F-4B4D-A575-E7D2EE38E9C8}" dt="2022-12-17T16:02:56.484" v="3242" actId="1076"/>
          <ac:picMkLst>
            <pc:docMk/>
            <pc:sldMk cId="2987707985" sldId="298"/>
            <ac:picMk id="13" creationId="{0CB84DEF-90C8-D9B3-173C-91C00872BC0A}"/>
          </ac:picMkLst>
        </pc:picChg>
      </pc:sldChg>
      <pc:sldChg chg="modSp add mod">
        <pc:chgData name="Trương Thị Cẩm Ly" userId="6d8ff86b-a30e-42c6-a301-3a8f04051600" providerId="ADAL" clId="{2E6577B5-401F-4B4D-A575-E7D2EE38E9C8}" dt="2022-12-18T00:06:28.116" v="3341" actId="20577"/>
        <pc:sldMkLst>
          <pc:docMk/>
          <pc:sldMk cId="2942179980" sldId="299"/>
        </pc:sldMkLst>
        <pc:spChg chg="mod">
          <ac:chgData name="Trương Thị Cẩm Ly" userId="6d8ff86b-a30e-42c6-a301-3a8f04051600" providerId="ADAL" clId="{2E6577B5-401F-4B4D-A575-E7D2EE38E9C8}" dt="2022-12-18T00:06:28.116" v="3341" actId="20577"/>
          <ac:spMkLst>
            <pc:docMk/>
            <pc:sldMk cId="2942179980" sldId="299"/>
            <ac:spMk id="2" creationId="{44C5EAB7-699E-FFA2-5E7C-326E06665C25}"/>
          </ac:spMkLst>
        </pc:spChg>
      </pc:sldChg>
      <pc:sldChg chg="delSp modSp add mod">
        <pc:chgData name="Trương Thị Cẩm Ly" userId="6d8ff86b-a30e-42c6-a301-3a8f04051600" providerId="ADAL" clId="{2E6577B5-401F-4B4D-A575-E7D2EE38E9C8}" dt="2022-12-18T00:10:34.244" v="3940" actId="1076"/>
        <pc:sldMkLst>
          <pc:docMk/>
          <pc:sldMk cId="1431545514" sldId="300"/>
        </pc:sldMkLst>
        <pc:spChg chg="mod">
          <ac:chgData name="Trương Thị Cẩm Ly" userId="6d8ff86b-a30e-42c6-a301-3a8f04051600" providerId="ADAL" clId="{2E6577B5-401F-4B4D-A575-E7D2EE38E9C8}" dt="2022-12-18T00:06:44.354" v="3383" actId="14100"/>
          <ac:spMkLst>
            <pc:docMk/>
            <pc:sldMk cId="1431545514" sldId="300"/>
            <ac:spMk id="2" creationId="{44C5EAB7-699E-FFA2-5E7C-326E06665C25}"/>
          </ac:spMkLst>
        </pc:spChg>
        <pc:spChg chg="mod">
          <ac:chgData name="Trương Thị Cẩm Ly" userId="6d8ff86b-a30e-42c6-a301-3a8f04051600" providerId="ADAL" clId="{2E6577B5-401F-4B4D-A575-E7D2EE38E9C8}" dt="2022-12-18T00:10:34.244" v="3940" actId="1076"/>
          <ac:spMkLst>
            <pc:docMk/>
            <pc:sldMk cId="1431545514" sldId="300"/>
            <ac:spMk id="4" creationId="{79319B44-4C00-EE1B-C4CE-DC961577E91D}"/>
          </ac:spMkLst>
        </pc:spChg>
        <pc:spChg chg="del">
          <ac:chgData name="Trương Thị Cẩm Ly" userId="6d8ff86b-a30e-42c6-a301-3a8f04051600" providerId="ADAL" clId="{2E6577B5-401F-4B4D-A575-E7D2EE38E9C8}" dt="2022-12-18T00:06:57.148" v="3389" actId="478"/>
          <ac:spMkLst>
            <pc:docMk/>
            <pc:sldMk cId="1431545514" sldId="300"/>
            <ac:spMk id="9" creationId="{CD559B12-BC47-FD8A-35BA-10BD72E08843}"/>
          </ac:spMkLst>
        </pc:spChg>
        <pc:spChg chg="del mod">
          <ac:chgData name="Trương Thị Cẩm Ly" userId="6d8ff86b-a30e-42c6-a301-3a8f04051600" providerId="ADAL" clId="{2E6577B5-401F-4B4D-A575-E7D2EE38E9C8}" dt="2022-12-18T00:06:55.403" v="3388" actId="478"/>
          <ac:spMkLst>
            <pc:docMk/>
            <pc:sldMk cId="1431545514" sldId="300"/>
            <ac:spMk id="10" creationId="{B365FA10-79CE-C2A5-90C1-F82172DC741A}"/>
          </ac:spMkLst>
        </pc:spChg>
        <pc:spChg chg="del">
          <ac:chgData name="Trương Thị Cẩm Ly" userId="6d8ff86b-a30e-42c6-a301-3a8f04051600" providerId="ADAL" clId="{2E6577B5-401F-4B4D-A575-E7D2EE38E9C8}" dt="2022-12-18T00:06:58.347" v="3390" actId="478"/>
          <ac:spMkLst>
            <pc:docMk/>
            <pc:sldMk cId="1431545514" sldId="300"/>
            <ac:spMk id="11" creationId="{6DF8BFC2-661C-1C7E-55B1-432FDFB58E0B}"/>
          </ac:spMkLst>
        </pc:spChg>
        <pc:picChg chg="del">
          <ac:chgData name="Trương Thị Cẩm Ly" userId="6d8ff86b-a30e-42c6-a301-3a8f04051600" providerId="ADAL" clId="{2E6577B5-401F-4B4D-A575-E7D2EE38E9C8}" dt="2022-12-18T00:06:53.135" v="3386" actId="478"/>
          <ac:picMkLst>
            <pc:docMk/>
            <pc:sldMk cId="1431545514" sldId="300"/>
            <ac:picMk id="6" creationId="{5433C0DD-64A5-C4D4-3DCB-A5B0CB266AC1}"/>
          </ac:picMkLst>
        </pc:picChg>
        <pc:picChg chg="del">
          <ac:chgData name="Trương Thị Cẩm Ly" userId="6d8ff86b-a30e-42c6-a301-3a8f04051600" providerId="ADAL" clId="{2E6577B5-401F-4B4D-A575-E7D2EE38E9C8}" dt="2022-12-18T00:06:52.542" v="3385" actId="478"/>
          <ac:picMkLst>
            <pc:docMk/>
            <pc:sldMk cId="1431545514" sldId="300"/>
            <ac:picMk id="8" creationId="{3F485D7E-64BA-AAE4-D722-7ECAFFD8F62C}"/>
          </ac:picMkLst>
        </pc:picChg>
        <pc:picChg chg="del">
          <ac:chgData name="Trương Thị Cẩm Ly" userId="6d8ff86b-a30e-42c6-a301-3a8f04051600" providerId="ADAL" clId="{2E6577B5-401F-4B4D-A575-E7D2EE38E9C8}" dt="2022-12-18T00:06:51.920" v="3384" actId="478"/>
          <ac:picMkLst>
            <pc:docMk/>
            <pc:sldMk cId="1431545514" sldId="300"/>
            <ac:picMk id="13" creationId="{0CB84DEF-90C8-D9B3-173C-91C00872BC0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5E47A-068C-45B2-9922-BBA3C372CEE3}" type="datetimeFigureOut">
              <a:rPr lang="en-US" smtClean="0"/>
              <a:t>2022-12-18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EC2C0-01DA-437E-AB19-BA6AF66FDF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49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vì kích thước của tập dữ liệu đào tạo rất lớn dẫn đến việc không thể tải cùng lúc tất cả dữ liệu ngay từ đầu.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EC2C0-01DA-437E-AB19-BA6AF66FDF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071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vì kích thước của tập dữ liệu đào tạo rất lớn dẫn đến việc không thể tải cùng lúc tất cả dữ liệu ngay từ đầu.</a:t>
            </a:r>
            <a:endParaRPr lang="en-US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1EC2C0-01DA-437E-AB19-BA6AF66FDF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18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63C17B9-9477-8B0C-B023-2736BF84E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1F7AD0E7-CBC8-221F-585F-83F4F0DD8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Bấm để chỉnh sửa kiểu tiêu đề phụ của Bản cái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BD593E12-5373-6D20-AA72-17BBD9956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1E62-C82F-4196-8D49-600910B9A43B}" type="datetimeFigureOut">
              <a:rPr lang="en-US" smtClean="0"/>
              <a:t>2022-12-18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399A276A-37B1-26E3-3BDE-55C16DD91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C35A4A3-CC58-C5A1-1987-6B1085C1E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2DD22-81E9-4CA2-ADFF-F1126FB5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8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F41F561-750C-332E-7EFC-DC09B66A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F79F62A0-A67B-2B34-0CDA-133F5886B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246796DB-C4CF-7F26-5698-C70D3C0AA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1E62-C82F-4196-8D49-600910B9A43B}" type="datetimeFigureOut">
              <a:rPr lang="en-US" smtClean="0"/>
              <a:t>2022-12-18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EC8550D-A5F3-B45A-628F-36F374001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A13AADA-D065-6160-6F63-26D6DAD55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2DD22-81E9-4CA2-ADFF-F1126FB5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65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Dọc 1">
            <a:extLst>
              <a:ext uri="{FF2B5EF4-FFF2-40B4-BE49-F238E27FC236}">
                <a16:creationId xmlns:a16="http://schemas.microsoft.com/office/drawing/2014/main" id="{678C957F-BEA9-F58F-D2BC-258667E8FE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Dọc 2">
            <a:extLst>
              <a:ext uri="{FF2B5EF4-FFF2-40B4-BE49-F238E27FC236}">
                <a16:creationId xmlns:a16="http://schemas.microsoft.com/office/drawing/2014/main" id="{86591E03-9F13-646D-7D19-2655879FCE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8CDE7507-EDF7-1DE8-0EBA-06564468C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1E62-C82F-4196-8D49-600910B9A43B}" type="datetimeFigureOut">
              <a:rPr lang="en-US" smtClean="0"/>
              <a:t>2022-12-18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58865B8B-A856-00E1-F83A-9F524B2FC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BAB73CE3-0A02-A939-59CF-28F73FA29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2DD22-81E9-4CA2-ADFF-F1126FB5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15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4B8FB15-7F67-9E65-BB84-0208583E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DC868529-E38E-5FEF-C750-742329C8A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9BCF66D2-C3D1-2978-C6AB-DE687C050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1E62-C82F-4196-8D49-600910B9A43B}" type="datetimeFigureOut">
              <a:rPr lang="en-US" smtClean="0"/>
              <a:t>2022-12-18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54F87BA-F213-FEAD-B72D-59FC8E3F9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56F34A3A-21B8-4C7B-06B4-DD9C1E4B9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2DD22-81E9-4CA2-ADFF-F1126FB5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051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719D94C-06E7-418B-D226-145204B93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8089A17-530D-BD58-38C2-7AB4362A6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178EDA97-E2F0-9BE2-4870-1AD50F7EB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1E62-C82F-4196-8D49-600910B9A43B}" type="datetimeFigureOut">
              <a:rPr lang="en-US" smtClean="0"/>
              <a:t>2022-12-18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27958AE4-1BA8-16E3-F916-FCAF6DDEB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96266341-FAB8-84A9-3D87-193871C3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2DD22-81E9-4CA2-ADFF-F1126FB5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356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29C543C-F824-A4B9-7E17-6F936C79D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6B4AA49-2E4D-4B5F-D3B3-103201CDCA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09A9E62F-3EE3-B6B5-14B9-610EBE7AC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1191BD96-46BE-A557-5593-0B13451F9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1E62-C82F-4196-8D49-600910B9A43B}" type="datetimeFigureOut">
              <a:rPr lang="en-US" smtClean="0"/>
              <a:t>2022-12-18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5183B063-8D9A-DE05-D90D-BE8260C45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0082E0A8-65BA-010C-9FC7-A33E7BCDA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2DD22-81E9-4CA2-ADFF-F1126FB5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959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17FE8738-879D-1325-09A2-91339C00B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F373F1F2-8382-BD1D-720B-4960D6D61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hỗ dành sẵn cho Nội dung 3">
            <a:extLst>
              <a:ext uri="{FF2B5EF4-FFF2-40B4-BE49-F238E27FC236}">
                <a16:creationId xmlns:a16="http://schemas.microsoft.com/office/drawing/2014/main" id="{E4263A1D-98B7-A188-F503-81E16DE6C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5" name="Chỗ dành sẵn cho Văn bản 4">
            <a:extLst>
              <a:ext uri="{FF2B5EF4-FFF2-40B4-BE49-F238E27FC236}">
                <a16:creationId xmlns:a16="http://schemas.microsoft.com/office/drawing/2014/main" id="{FEAEF9B8-8454-58B6-DBC5-F43867FF05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hỗ dành sẵn cho Nội dung 5">
            <a:extLst>
              <a:ext uri="{FF2B5EF4-FFF2-40B4-BE49-F238E27FC236}">
                <a16:creationId xmlns:a16="http://schemas.microsoft.com/office/drawing/2014/main" id="{381D484C-0248-188D-9275-0E025BB1E5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7" name="Chỗ dành sẵn cho Ngày tháng 6">
            <a:extLst>
              <a:ext uri="{FF2B5EF4-FFF2-40B4-BE49-F238E27FC236}">
                <a16:creationId xmlns:a16="http://schemas.microsoft.com/office/drawing/2014/main" id="{1998836D-B767-F121-5377-464E8748F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1E62-C82F-4196-8D49-600910B9A43B}" type="datetimeFigureOut">
              <a:rPr lang="en-US" smtClean="0"/>
              <a:t>2022-12-18</a:t>
            </a:fld>
            <a:endParaRPr lang="en-US"/>
          </a:p>
        </p:txBody>
      </p:sp>
      <p:sp>
        <p:nvSpPr>
          <p:cNvPr id="8" name="Chỗ dành sẵn cho Chân trang 7">
            <a:extLst>
              <a:ext uri="{FF2B5EF4-FFF2-40B4-BE49-F238E27FC236}">
                <a16:creationId xmlns:a16="http://schemas.microsoft.com/office/drawing/2014/main" id="{49BF4E82-18DB-44D4-9374-1F9CD9801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ỗ dành sẵn cho Số hiệu Bản chiếu 8">
            <a:extLst>
              <a:ext uri="{FF2B5EF4-FFF2-40B4-BE49-F238E27FC236}">
                <a16:creationId xmlns:a16="http://schemas.microsoft.com/office/drawing/2014/main" id="{FAB81E23-F91E-29E8-FBD0-AF9770C2A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2DD22-81E9-4CA2-ADFF-F1126FB5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0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4093689-8610-7CC5-98A1-9DA3BA1EB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gày tháng 2">
            <a:extLst>
              <a:ext uri="{FF2B5EF4-FFF2-40B4-BE49-F238E27FC236}">
                <a16:creationId xmlns:a16="http://schemas.microsoft.com/office/drawing/2014/main" id="{57EE9434-0164-FEA9-EB76-DB8513AE5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1E62-C82F-4196-8D49-600910B9A43B}" type="datetimeFigureOut">
              <a:rPr lang="en-US" smtClean="0"/>
              <a:t>2022-12-18</a:t>
            </a:fld>
            <a:endParaRPr lang="en-US"/>
          </a:p>
        </p:txBody>
      </p:sp>
      <p:sp>
        <p:nvSpPr>
          <p:cNvPr id="4" name="Chỗ dành sẵn cho Chân trang 3">
            <a:extLst>
              <a:ext uri="{FF2B5EF4-FFF2-40B4-BE49-F238E27FC236}">
                <a16:creationId xmlns:a16="http://schemas.microsoft.com/office/drawing/2014/main" id="{9E48A34E-5E69-F00D-808E-42BB8F741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hỗ dành sẵn cho Số hiệu Bản chiếu 4">
            <a:extLst>
              <a:ext uri="{FF2B5EF4-FFF2-40B4-BE49-F238E27FC236}">
                <a16:creationId xmlns:a16="http://schemas.microsoft.com/office/drawing/2014/main" id="{D8DD67A4-A65B-4776-9E5B-E44AEE0A8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2DD22-81E9-4CA2-ADFF-F1126FB5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812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Ngày tháng 1">
            <a:extLst>
              <a:ext uri="{FF2B5EF4-FFF2-40B4-BE49-F238E27FC236}">
                <a16:creationId xmlns:a16="http://schemas.microsoft.com/office/drawing/2014/main" id="{AEFE1507-A9AC-E3E0-EE80-15DE9B3AC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1E62-C82F-4196-8D49-600910B9A43B}" type="datetimeFigureOut">
              <a:rPr lang="en-US" smtClean="0"/>
              <a:t>2022-12-18</a:t>
            </a:fld>
            <a:endParaRPr lang="en-US"/>
          </a:p>
        </p:txBody>
      </p:sp>
      <p:sp>
        <p:nvSpPr>
          <p:cNvPr id="3" name="Chỗ dành sẵn cho Chân trang 2">
            <a:extLst>
              <a:ext uri="{FF2B5EF4-FFF2-40B4-BE49-F238E27FC236}">
                <a16:creationId xmlns:a16="http://schemas.microsoft.com/office/drawing/2014/main" id="{B3965AA8-778B-F9A2-99E4-855FA3509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80D73BED-F8A2-0633-DF55-794431AB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2DD22-81E9-4CA2-ADFF-F1126FB5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661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558DA46-A58A-B1E6-9E21-9775C4271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B5622580-39BB-69DE-FD29-2A895B392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33E540C0-FAEE-583E-5C9A-D41874D4C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80DEA8BF-2503-C984-B415-38F40D8BC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1E62-C82F-4196-8D49-600910B9A43B}" type="datetimeFigureOut">
              <a:rPr lang="en-US" smtClean="0"/>
              <a:t>2022-12-18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18E51467-4EB2-56AD-487D-39BF85CFF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C44E8131-000B-F8D5-C17A-9DC1288FC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2DD22-81E9-4CA2-ADFF-F1126FB5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226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9B0D13E-D96B-D78E-8E3D-570AE6D7E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Hình ảnh 2">
            <a:extLst>
              <a:ext uri="{FF2B5EF4-FFF2-40B4-BE49-F238E27FC236}">
                <a16:creationId xmlns:a16="http://schemas.microsoft.com/office/drawing/2014/main" id="{CF6A7CD6-744C-957E-27F8-BE025F27C0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Chỗ dành sẵn cho Văn bản 3">
            <a:extLst>
              <a:ext uri="{FF2B5EF4-FFF2-40B4-BE49-F238E27FC236}">
                <a16:creationId xmlns:a16="http://schemas.microsoft.com/office/drawing/2014/main" id="{59312CCC-BB71-D096-DD36-FA32BF21B2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Chỗ dành sẵn cho Ngày tháng 4">
            <a:extLst>
              <a:ext uri="{FF2B5EF4-FFF2-40B4-BE49-F238E27FC236}">
                <a16:creationId xmlns:a16="http://schemas.microsoft.com/office/drawing/2014/main" id="{D8959C41-9D5A-D6E9-9712-52DAC75F1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D1E62-C82F-4196-8D49-600910B9A43B}" type="datetimeFigureOut">
              <a:rPr lang="en-US" smtClean="0"/>
              <a:t>2022-12-18</a:t>
            </a:fld>
            <a:endParaRPr lang="en-US"/>
          </a:p>
        </p:txBody>
      </p:sp>
      <p:sp>
        <p:nvSpPr>
          <p:cNvPr id="6" name="Chỗ dành sẵn cho Chân trang 5">
            <a:extLst>
              <a:ext uri="{FF2B5EF4-FFF2-40B4-BE49-F238E27FC236}">
                <a16:creationId xmlns:a16="http://schemas.microsoft.com/office/drawing/2014/main" id="{6B5B4459-D006-4E40-9CCC-3A665695A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hỗ dành sẵn cho Số hiệu Bản chiếu 6">
            <a:extLst>
              <a:ext uri="{FF2B5EF4-FFF2-40B4-BE49-F238E27FC236}">
                <a16:creationId xmlns:a16="http://schemas.microsoft.com/office/drawing/2014/main" id="{99ED9166-A263-C50F-BFC0-FEDECD730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2DD22-81E9-4CA2-ADFF-F1126FB5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096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Tiêu đề 1">
            <a:extLst>
              <a:ext uri="{FF2B5EF4-FFF2-40B4-BE49-F238E27FC236}">
                <a16:creationId xmlns:a16="http://schemas.microsoft.com/office/drawing/2014/main" id="{6E3E7833-0598-333C-1959-B25C3CED0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/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354CBF7-8B3C-78AF-D1A2-F935CA9CE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5035E458-40DB-E4D6-D2F4-51828DBABA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CD1E62-C82F-4196-8D49-600910B9A43B}" type="datetimeFigureOut">
              <a:rPr lang="en-US" smtClean="0"/>
              <a:t>2022-12-18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CADF7FC7-A826-E5D8-5B3C-B378079A7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FF722AA4-8BF2-198C-B6FD-FAE4017A5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2DD22-81E9-4CA2-ADFF-F1126FB5C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41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9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CF49A787-1455-A043-4494-C3E160E12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6" y="1735850"/>
            <a:ext cx="10909640" cy="1439582"/>
          </a:xfrm>
        </p:spPr>
        <p:txBody>
          <a:bodyPr anchor="b">
            <a:normAutofit/>
          </a:bodyPr>
          <a:lstStyle/>
          <a:p>
            <a:r>
              <a:rPr lang="vi-VN" sz="8800" b="1">
                <a:latin typeface="Barlow Semi Condensed Medium" panose="00000606000000000000" pitchFamily="2" charset="0"/>
              </a:rPr>
              <a:t>BÁO CÁO</a:t>
            </a:r>
            <a:r>
              <a:rPr lang="en-US" sz="8800" b="1">
                <a:latin typeface="Barlow Semi Condensed Medium" panose="00000606000000000000" pitchFamily="2" charset="0"/>
              </a:rPr>
              <a:t> ĐỒ</a:t>
            </a:r>
            <a:r>
              <a:rPr lang="vi-VN" sz="8800" b="1">
                <a:latin typeface="Barlow Semi Condensed Medium" panose="00000606000000000000" pitchFamily="2" charset="0"/>
              </a:rPr>
              <a:t> </a:t>
            </a:r>
            <a:r>
              <a:rPr lang="en-US" sz="8800" b="1">
                <a:latin typeface="Barlow Semi Condensed Medium" panose="00000606000000000000" pitchFamily="2" charset="0"/>
              </a:rPr>
              <a:t>ÁN</a:t>
            </a:r>
            <a:endParaRPr lang="en-US" sz="4800" b="1">
              <a:latin typeface="Barlow Semi Condensed Medium" panose="00000606000000000000" pitchFamily="2" charset="0"/>
            </a:endParaRP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4C4BA066-5B59-6927-D539-F6D42EE08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3" y="6101713"/>
            <a:ext cx="10909643" cy="1577764"/>
          </a:xfrm>
        </p:spPr>
        <p:txBody>
          <a:bodyPr anchor="t">
            <a:normAutofit/>
          </a:bodyPr>
          <a:lstStyle/>
          <a:p>
            <a:r>
              <a:rPr lang="vi-VN" sz="2000">
                <a:latin typeface="Barlow Semi Condensed Medium" panose="00000606000000000000" pitchFamily="2" charset="0"/>
              </a:rPr>
              <a:t>Hồ Quang Huy, </a:t>
            </a:r>
            <a:r>
              <a:rPr lang="en-US" sz="2000" err="1">
                <a:latin typeface="Barlow Semi Condensed Medium" panose="00000606000000000000" pitchFamily="2" charset="0"/>
              </a:rPr>
              <a:t>Trương</a:t>
            </a:r>
            <a:r>
              <a:rPr lang="en-US" sz="2000">
                <a:latin typeface="Barlow Semi Condensed Medium" panose="00000606000000000000" pitchFamily="2" charset="0"/>
              </a:rPr>
              <a:t> </a:t>
            </a:r>
            <a:r>
              <a:rPr lang="en-US" sz="2000" err="1">
                <a:latin typeface="Barlow Semi Condensed Medium" panose="00000606000000000000" pitchFamily="2" charset="0"/>
              </a:rPr>
              <a:t>Thị</a:t>
            </a:r>
            <a:r>
              <a:rPr lang="en-US" sz="2000">
                <a:latin typeface="Barlow Semi Condensed Medium" panose="00000606000000000000" pitchFamily="2" charset="0"/>
              </a:rPr>
              <a:t> </a:t>
            </a:r>
            <a:r>
              <a:rPr lang="en-US" sz="2000" err="1">
                <a:latin typeface="Barlow Semi Condensed Medium" panose="00000606000000000000" pitchFamily="2" charset="0"/>
              </a:rPr>
              <a:t>Cẩm</a:t>
            </a:r>
            <a:r>
              <a:rPr lang="en-US" sz="2000">
                <a:latin typeface="Barlow Semi Condensed Medium" panose="00000606000000000000" pitchFamily="2" charset="0"/>
              </a:rPr>
              <a:t> Ly, Trần Minh </a:t>
            </a:r>
            <a:r>
              <a:rPr lang="en-US" sz="2000" err="1">
                <a:latin typeface="Barlow Semi Condensed Medium" panose="00000606000000000000" pitchFamily="2" charset="0"/>
              </a:rPr>
              <a:t>Hiếu</a:t>
            </a:r>
            <a:endParaRPr lang="en-US" sz="1400">
              <a:latin typeface="Barlow Semi Condensed Medium" panose="00000606000000000000" pitchFamily="2" charset="0"/>
            </a:endParaRP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910F401A-B3E1-5F17-6D43-67C9C2E22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955" y="111348"/>
            <a:ext cx="3452073" cy="1510282"/>
          </a:xfrm>
          <a:prstGeom prst="rect">
            <a:avLst/>
          </a:prstGeom>
        </p:spPr>
      </p:pic>
      <p:sp>
        <p:nvSpPr>
          <p:cNvPr id="27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4E54E5AF-4FD2-88F8-9261-FC6A84453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549" y="5242136"/>
            <a:ext cx="5391902" cy="457264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1BD18920-FEFE-3CD5-D421-6D10A51AE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549" y="5554057"/>
            <a:ext cx="4972744" cy="495369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98FB82F-32D9-5C8C-CBAD-EEE12301A1A1}"/>
              </a:ext>
            </a:extLst>
          </p:cNvPr>
          <p:cNvSpPr txBox="1"/>
          <p:nvPr/>
        </p:nvSpPr>
        <p:spPr>
          <a:xfrm>
            <a:off x="1021880" y="3191095"/>
            <a:ext cx="1014364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latin typeface="Barlow Semi Condensed Medium" panose="00000606000000000000" pitchFamily="2" charset="0"/>
              </a:rPr>
              <a:t>PHỤC HỒI HÌNH ẢNH CHÂN DUNG VỚI </a:t>
            </a:r>
          </a:p>
          <a:p>
            <a:pPr algn="ctr"/>
            <a:r>
              <a:rPr lang="en-US" sz="3200" b="1">
                <a:latin typeface="Barlow Semi Condensed Medium" panose="00000606000000000000" pitchFamily="2" charset="0"/>
              </a:rPr>
              <a:t>GENERATIVE ADVERSARIAL NETWORKS</a:t>
            </a:r>
            <a:endParaRPr lang="en-US" sz="320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489C9427-1D5D-571E-77B3-1DEB1D9C76CC}"/>
              </a:ext>
            </a:extLst>
          </p:cNvPr>
          <p:cNvSpPr txBox="1"/>
          <p:nvPr/>
        </p:nvSpPr>
        <p:spPr>
          <a:xfrm>
            <a:off x="1021880" y="4440192"/>
            <a:ext cx="101436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latin typeface="Barlow Semi Condensed Medium" panose="00000606000000000000" pitchFamily="2" charset="0"/>
              </a:rPr>
              <a:t>Môn học: Thị giác máy tính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352847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544" y="2743200"/>
            <a:ext cx="10378911" cy="1190363"/>
          </a:xfrm>
        </p:spPr>
        <p:txBody>
          <a:bodyPr>
            <a:noAutofit/>
          </a:bodyPr>
          <a:lstStyle/>
          <a:p>
            <a:pPr algn="ctr"/>
            <a:r>
              <a:rPr lang="en-US" sz="8000" b="1">
                <a:latin typeface="Barlow Semi Condensed Medium" panose="00000606000000000000" pitchFamily="2" charset="0"/>
              </a:rPr>
              <a:t>PHƯƠNG PHÁP</a:t>
            </a:r>
          </a:p>
        </p:txBody>
      </p:sp>
    </p:spTree>
    <p:extLst>
      <p:ext uri="{BB962C8B-B14F-4D97-AF65-F5344CB8AC3E}">
        <p14:creationId xmlns:p14="http://schemas.microsoft.com/office/powerpoint/2010/main" val="2659712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1434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Kĩ thuật liên quan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242F2-0800-DC20-5398-FAD7AFA94DC0}"/>
              </a:ext>
            </a:extLst>
          </p:cNvPr>
          <p:cNvSpPr txBox="1"/>
          <p:nvPr/>
        </p:nvSpPr>
        <p:spPr>
          <a:xfrm>
            <a:off x="222095" y="1417269"/>
            <a:ext cx="11747809" cy="3136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fr-FR" sz="2400">
                <a:latin typeface="Barlow Semi Condensed Medium" panose="00000606000000000000" pitchFamily="2" charset="0"/>
              </a:rPr>
              <a:t>L</a:t>
            </a:r>
            <a:r>
              <a:rPr lang="fr-FR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à phép toán ngược của convolution.</a:t>
            </a: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vi-VN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Nếu như convolution với stride &gt; 1 giúp làm giảm kích thước của ảnh thì transposed convolution với stride &gt; 1 sẽ làm tăng kích thước ảnh.</a:t>
            </a:r>
            <a:endParaRPr lang="en-US" sz="2400">
              <a:solidFill>
                <a:schemeClr val="tx1"/>
              </a:solidFill>
              <a:latin typeface="Barlow Semi Condensed Medium" panose="00000606000000000000" pitchFamily="2" charset="0"/>
            </a:endParaRP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2400">
                <a:latin typeface="Barlow Semi Condensed Medium" panose="00000606000000000000" pitchFamily="2" charset="0"/>
              </a:rPr>
              <a:t>Q</a:t>
            </a:r>
            <a:r>
              <a:rPr lang="vi-VN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uá trình ngược của tích chập thông thường khi mỗi một đặc trưng (feature) được mapping sang các pixels ảnh thay vì ngược lại từ các pixels sang đặc trưng (feature).</a:t>
            </a:r>
            <a:endParaRPr lang="en-US" sz="2400">
              <a:solidFill>
                <a:schemeClr val="tx1"/>
              </a:solidFill>
              <a:latin typeface="Barlow Semi Condensed Medium" panose="00000606000000000000" pitchFamily="2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ECF38C2-1E8C-83B6-7E84-1929C93653FC}"/>
              </a:ext>
            </a:extLst>
          </p:cNvPr>
          <p:cNvSpPr txBox="1"/>
          <p:nvPr/>
        </p:nvSpPr>
        <p:spPr>
          <a:xfrm>
            <a:off x="0" y="894049"/>
            <a:ext cx="6212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>
                <a:latin typeface="Barlow Semi Condensed Medium" panose="00000606000000000000" pitchFamily="2" charset="0"/>
              </a:rPr>
              <a:t>Transposed convolution (deconvolution)</a:t>
            </a:r>
            <a:endParaRPr lang="en-US" sz="2800" u="sng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6FA1931-AE4D-934E-37E0-40E319FA4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932" y="4638355"/>
            <a:ext cx="6808853" cy="207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526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1" y="92082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Kĩ thuật liên quan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ECF38C2-1E8C-83B6-7E84-1929C93653FC}"/>
              </a:ext>
            </a:extLst>
          </p:cNvPr>
          <p:cNvSpPr txBox="1"/>
          <p:nvPr/>
        </p:nvSpPr>
        <p:spPr>
          <a:xfrm>
            <a:off x="139391" y="979613"/>
            <a:ext cx="6212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>
                <a:latin typeface="Barlow Semi Condensed Medium" panose="00000606000000000000" pitchFamily="2" charset="0"/>
              </a:rPr>
              <a:t>Transposed convolutional (deconvolution)</a:t>
            </a:r>
            <a:endParaRPr lang="en-US" sz="2800" u="sng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BBBCF22-FBC6-ECD5-9E76-B51996468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07" y="1725105"/>
            <a:ext cx="5184841" cy="447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09B8F837-2FD8-EFDC-50C5-9F06FB39E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116" y="1725104"/>
            <a:ext cx="5489777" cy="4477732"/>
          </a:xfrm>
          <a:prstGeom prst="rect">
            <a:avLst/>
          </a:prstGeom>
        </p:spPr>
      </p:pic>
      <p:cxnSp>
        <p:nvCxnSpPr>
          <p:cNvPr id="6" name="Đường nối Thẳng 5">
            <a:extLst>
              <a:ext uri="{FF2B5EF4-FFF2-40B4-BE49-F238E27FC236}">
                <a16:creationId xmlns:a16="http://schemas.microsoft.com/office/drawing/2014/main" id="{42D3A50D-2977-66E5-5C05-BAF80F8040E7}"/>
              </a:ext>
            </a:extLst>
          </p:cNvPr>
          <p:cNvCxnSpPr/>
          <p:nvPr/>
        </p:nvCxnSpPr>
        <p:spPr>
          <a:xfrm>
            <a:off x="5920033" y="1502833"/>
            <a:ext cx="0" cy="50676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iêu đề 1">
            <a:extLst>
              <a:ext uri="{FF2B5EF4-FFF2-40B4-BE49-F238E27FC236}">
                <a16:creationId xmlns:a16="http://schemas.microsoft.com/office/drawing/2014/main" id="{97AAC4E2-E1D7-3369-B363-75FC61E5AD7A}"/>
              </a:ext>
            </a:extLst>
          </p:cNvPr>
          <p:cNvSpPr txBox="1">
            <a:spLocks/>
          </p:cNvSpPr>
          <p:nvPr/>
        </p:nvSpPr>
        <p:spPr>
          <a:xfrm>
            <a:off x="1154183" y="6029334"/>
            <a:ext cx="3432143" cy="6286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i="1">
                <a:latin typeface="Barlow Semi Condensed Medium" panose="00000606000000000000" pitchFamily="2" charset="0"/>
              </a:rPr>
              <a:t>Convolution</a:t>
            </a:r>
          </a:p>
        </p:txBody>
      </p:sp>
      <p:sp>
        <p:nvSpPr>
          <p:cNvPr id="8" name="Tiêu đề 1">
            <a:extLst>
              <a:ext uri="{FF2B5EF4-FFF2-40B4-BE49-F238E27FC236}">
                <a16:creationId xmlns:a16="http://schemas.microsoft.com/office/drawing/2014/main" id="{E5F2AE1B-0471-3112-808A-BC4CC0215F4D}"/>
              </a:ext>
            </a:extLst>
          </p:cNvPr>
          <p:cNvSpPr txBox="1">
            <a:spLocks/>
          </p:cNvSpPr>
          <p:nvPr/>
        </p:nvSpPr>
        <p:spPr>
          <a:xfrm>
            <a:off x="7306932" y="6057615"/>
            <a:ext cx="3432143" cy="6286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i="1">
                <a:solidFill>
                  <a:srgbClr val="000000"/>
                </a:solidFill>
                <a:latin typeface="Barlow Semi Condensed Medium" panose="00000606000000000000" pitchFamily="2" charset="0"/>
                <a:ea typeface="+mn-ea"/>
                <a:cs typeface="+mn-cs"/>
              </a:rPr>
              <a:t>T</a:t>
            </a:r>
            <a:r>
              <a:rPr lang="vi-VN" sz="1600" i="1" kern="1200">
                <a:solidFill>
                  <a:srgbClr val="000000"/>
                </a:solidFill>
                <a:effectLst/>
                <a:latin typeface="Barlow Semi Condensed Medium" panose="00000606000000000000" pitchFamily="2" charset="0"/>
                <a:ea typeface="+mn-ea"/>
                <a:cs typeface="+mn-cs"/>
              </a:rPr>
              <a:t>ransposed convolution</a:t>
            </a:r>
            <a:endParaRPr lang="en-US" sz="1200" i="1">
              <a:latin typeface="Barlow Semi Condensed Medium" panose="000006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929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1" y="92082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Kĩ thuật liên quan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5242F2-0800-DC20-5398-FAD7AFA94DC0}"/>
              </a:ext>
            </a:extLst>
          </p:cNvPr>
          <p:cNvSpPr txBox="1"/>
          <p:nvPr/>
        </p:nvSpPr>
        <p:spPr>
          <a:xfrm>
            <a:off x="139391" y="1849661"/>
            <a:ext cx="11747809" cy="1252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70000"/>
              </a:lnSpc>
              <a:buSzPct val="130000"/>
            </a:pP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Chuẩn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hóa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dữ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liệu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input ở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các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layer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bất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kì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về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phân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phối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chuẩn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với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trung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bình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xấp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xỉ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bằng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0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và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phương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sai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xấp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240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xỉ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 1.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C7ED66F-EA36-3432-9631-1157E6E5A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573" y="3429000"/>
            <a:ext cx="5253444" cy="2965247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ECF38C2-1E8C-83B6-7E84-1929C93653FC}"/>
              </a:ext>
            </a:extLst>
          </p:cNvPr>
          <p:cNvSpPr txBox="1"/>
          <p:nvPr/>
        </p:nvSpPr>
        <p:spPr>
          <a:xfrm>
            <a:off x="139391" y="1326441"/>
            <a:ext cx="6212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>
                <a:latin typeface="Barlow Semi Condensed Medium" panose="00000606000000000000" pitchFamily="2" charset="0"/>
              </a:rPr>
              <a:t>Batch Normalization</a:t>
            </a:r>
            <a:endParaRPr lang="en-US" sz="2800" u="sng"/>
          </a:p>
        </p:txBody>
      </p:sp>
    </p:spTree>
    <p:extLst>
      <p:ext uri="{BB962C8B-B14F-4D97-AF65-F5344CB8AC3E}">
        <p14:creationId xmlns:p14="http://schemas.microsoft.com/office/powerpoint/2010/main" val="1311710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1" y="92082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Kĩ thuật liên quan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5242F2-0800-DC20-5398-FAD7AFA94DC0}"/>
                  </a:ext>
                </a:extLst>
              </p:cNvPr>
              <p:cNvSpPr txBox="1"/>
              <p:nvPr/>
            </p:nvSpPr>
            <p:spPr>
              <a:xfrm>
                <a:off x="139391" y="1849661"/>
                <a:ext cx="11747809" cy="1880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70000"/>
                  </a:lnSpc>
                  <a:buSzPct val="130000"/>
                  <a:buFont typeface="Arial" panose="020B0604020202020204" pitchFamily="34" charset="0"/>
                  <a:buChar char="•"/>
                </a:pPr>
                <a:r>
                  <a:rPr lang="en-US" sz="2400">
                    <a:latin typeface="Barlow Semi Condensed Medium" panose="00000606000000000000" pitchFamily="2" charset="0"/>
                  </a:rPr>
                  <a:t>B</a:t>
                </a:r>
                <a:r>
                  <a:rPr lang="en-US" sz="2400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iến đổi đầu vào thành giá trị lớn nhất của 0 và chính giá trị đó. </a:t>
                </a:r>
              </a:p>
              <a:p>
                <a:pPr marL="342900" indent="-342900" algn="just">
                  <a:lnSpc>
                    <a:spcPct val="170000"/>
                  </a:lnSpc>
                  <a:buSzPct val="130000"/>
                  <a:buFont typeface="Arial" panose="020B0604020202020204" pitchFamily="34" charset="0"/>
                  <a:buChar char="•"/>
                </a:pPr>
                <a:r>
                  <a:rPr lang="vi-VN" sz="2400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ReLU</a:t>
                </a:r>
                <a:r>
                  <a:rPr lang="en-US" sz="2400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vi-VN" sz="2400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được tính toán gần như tức thời và gradient của nó cũng được</a:t>
                </a:r>
                <a:r>
                  <a:rPr lang="en-US" sz="2400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vi-VN" sz="2400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tính cực nhanh với gradient bằng </a:t>
                </a:r>
                <a14:m>
                  <m:oMath xmlns:m="http://schemas.openxmlformats.org/officeDocument/2006/math">
                    <m:r>
                      <a:rPr lang="vi-V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vi-VN" sz="2400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nếu đầu vào lớn hơn </a:t>
                </a:r>
                <a14:m>
                  <m:oMath xmlns:m="http://schemas.openxmlformats.org/officeDocument/2006/math">
                    <m:r>
                      <a:rPr lang="vi-V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vi-VN" sz="2400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,</a:t>
                </a:r>
                <a:r>
                  <a:rPr lang="en-US" sz="2400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vi-VN" sz="2400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bằng </a:t>
                </a:r>
                <a14:m>
                  <m:oMath xmlns:m="http://schemas.openxmlformats.org/officeDocument/2006/math">
                    <m:r>
                      <a:rPr lang="vi-V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vi-VN" sz="2400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nếu đầu vào nhỏ hơn </a:t>
                </a:r>
                <a14:m>
                  <m:oMath xmlns:m="http://schemas.openxmlformats.org/officeDocument/2006/math">
                    <m:r>
                      <a:rPr lang="vi-VN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vi-VN" sz="2400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.</a:t>
                </a:r>
                <a:endParaRPr lang="en-US" sz="2400">
                  <a:solidFill>
                    <a:schemeClr val="tx1"/>
                  </a:solidFill>
                  <a:latin typeface="Barlow Semi Condensed Medium" panose="0000060600000000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5242F2-0800-DC20-5398-FAD7AFA9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91" y="1849661"/>
                <a:ext cx="11747809" cy="1880515"/>
              </a:xfrm>
              <a:prstGeom prst="rect">
                <a:avLst/>
              </a:prstGeom>
              <a:blipFill>
                <a:blip r:embed="rId2"/>
                <a:stretch>
                  <a:fillRect l="-1142" r="-778" b="-74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ECF38C2-1E8C-83B6-7E84-1929C93653FC}"/>
              </a:ext>
            </a:extLst>
          </p:cNvPr>
          <p:cNvSpPr txBox="1"/>
          <p:nvPr/>
        </p:nvSpPr>
        <p:spPr>
          <a:xfrm>
            <a:off x="139391" y="1326441"/>
            <a:ext cx="6212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>
                <a:latin typeface="Barlow Semi Condensed Medium" panose="00000606000000000000" pitchFamily="2" charset="0"/>
              </a:rPr>
              <a:t>ReLU (rectified linear unit)</a:t>
            </a:r>
            <a:endParaRPr lang="en-US" sz="2800" u="sng"/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8CF02DC0-0F7B-6C87-9A9F-CFBC377B04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878"/>
          <a:stretch/>
        </p:blipFill>
        <p:spPr>
          <a:xfrm>
            <a:off x="139391" y="4634466"/>
            <a:ext cx="5548809" cy="1136046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4E1E7760-5A05-1498-F0A6-69C1CFF89D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174"/>
          <a:stretch/>
        </p:blipFill>
        <p:spPr>
          <a:xfrm>
            <a:off x="7507573" y="3730176"/>
            <a:ext cx="3392491" cy="2944625"/>
          </a:xfrm>
          <a:prstGeom prst="rect">
            <a:avLst/>
          </a:prstGeom>
        </p:spPr>
      </p:pic>
      <p:cxnSp>
        <p:nvCxnSpPr>
          <p:cNvPr id="10" name="Đường nối Thẳng 9">
            <a:extLst>
              <a:ext uri="{FF2B5EF4-FFF2-40B4-BE49-F238E27FC236}">
                <a16:creationId xmlns:a16="http://schemas.microsoft.com/office/drawing/2014/main" id="{489B244B-32B9-445B-AD50-CA0B62AC4403}"/>
              </a:ext>
            </a:extLst>
          </p:cNvPr>
          <p:cNvCxnSpPr>
            <a:cxnSpLocks/>
          </p:cNvCxnSpPr>
          <p:nvPr/>
        </p:nvCxnSpPr>
        <p:spPr>
          <a:xfrm>
            <a:off x="6204663" y="3940603"/>
            <a:ext cx="0" cy="252376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551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1" y="47645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Kĩ thuật liên quan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5242F2-0800-DC20-5398-FAD7AFA94DC0}"/>
                  </a:ext>
                </a:extLst>
              </p:cNvPr>
              <p:cNvSpPr txBox="1"/>
              <p:nvPr/>
            </p:nvSpPr>
            <p:spPr>
              <a:xfrm>
                <a:off x="139391" y="1849661"/>
                <a:ext cx="11747809" cy="12526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70000"/>
                  </a:lnSpc>
                  <a:buSzPct val="130000"/>
                </a:pPr>
                <a:r>
                  <a:rPr lang="vi-VN" sz="2400">
                    <a:latin typeface="Barlow Semi Condensed Medium" panose="00000606000000000000" pitchFamily="2" charset="0"/>
                  </a:rPr>
                  <a:t>Leaky ReLU có các điểm tốt của hàm</a:t>
                </a:r>
                <a:r>
                  <a:rPr lang="en-US" sz="2400">
                    <a:latin typeface="Barlow Semi Condensed Medium" panose="00000606000000000000" pitchFamily="2" charset="0"/>
                  </a:rPr>
                  <a:t> </a:t>
                </a:r>
                <a:r>
                  <a:rPr lang="vi-VN" sz="2400">
                    <a:latin typeface="Barlow Semi Condensed Medium" panose="00000606000000000000" pitchFamily="2" charset="0"/>
                  </a:rPr>
                  <a:t>ReLU và giải quyết được vấn đề Dying ReLU bằng cách xét</a:t>
                </a:r>
                <a:r>
                  <a:rPr lang="en-US" sz="2400">
                    <a:latin typeface="Barlow Semi Condensed Medium" panose="00000606000000000000" pitchFamily="2" charset="0"/>
                  </a:rPr>
                  <a:t> </a:t>
                </a:r>
                <a:r>
                  <a:rPr lang="vi-VN" sz="2400">
                    <a:latin typeface="Barlow Semi Condensed Medium" panose="00000606000000000000" pitchFamily="2" charset="0"/>
                  </a:rPr>
                  <a:t>một độ dốc nhỏ cho các giá trị âm thay vì để giá trị là </a:t>
                </a:r>
                <a14:m>
                  <m:oMath xmlns:m="http://schemas.openxmlformats.org/officeDocument/2006/math">
                    <m:r>
                      <a:rPr lang="vi-VN" sz="240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vi-VN" sz="2400">
                    <a:latin typeface="Barlow Semi Condensed Medium" panose="00000606000000000000" pitchFamily="2" charset="0"/>
                  </a:rPr>
                  <a:t>.</a:t>
                </a:r>
                <a:endParaRPr lang="en-US" sz="2400">
                  <a:solidFill>
                    <a:schemeClr val="tx1"/>
                  </a:solidFill>
                  <a:latin typeface="Barlow Semi Condensed Medium" panose="0000060600000000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25242F2-0800-DC20-5398-FAD7AFA94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91" y="1849661"/>
                <a:ext cx="11747809" cy="1252651"/>
              </a:xfrm>
              <a:prstGeom prst="rect">
                <a:avLst/>
              </a:prstGeom>
              <a:blipFill>
                <a:blip r:embed="rId2"/>
                <a:stretch>
                  <a:fillRect l="-830" r="-778" b="-11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ECF38C2-1E8C-83B6-7E84-1929C93653FC}"/>
              </a:ext>
            </a:extLst>
          </p:cNvPr>
          <p:cNvSpPr txBox="1"/>
          <p:nvPr/>
        </p:nvSpPr>
        <p:spPr>
          <a:xfrm>
            <a:off x="139391" y="1326441"/>
            <a:ext cx="62122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>
                <a:latin typeface="Barlow Semi Condensed Medium" panose="00000606000000000000" pitchFamily="2" charset="0"/>
              </a:rPr>
              <a:t>LeakyReLU</a:t>
            </a:r>
            <a:endParaRPr lang="en-US" sz="2800" u="sng"/>
          </a:p>
        </p:txBody>
      </p:sp>
      <p:cxnSp>
        <p:nvCxnSpPr>
          <p:cNvPr id="10" name="Đường nối Thẳng 9">
            <a:extLst>
              <a:ext uri="{FF2B5EF4-FFF2-40B4-BE49-F238E27FC236}">
                <a16:creationId xmlns:a16="http://schemas.microsoft.com/office/drawing/2014/main" id="{489B244B-32B9-445B-AD50-CA0B62AC4403}"/>
              </a:ext>
            </a:extLst>
          </p:cNvPr>
          <p:cNvCxnSpPr>
            <a:cxnSpLocks/>
          </p:cNvCxnSpPr>
          <p:nvPr/>
        </p:nvCxnSpPr>
        <p:spPr>
          <a:xfrm>
            <a:off x="6166955" y="3325306"/>
            <a:ext cx="0" cy="30353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Hình ảnh 5">
            <a:extLst>
              <a:ext uri="{FF2B5EF4-FFF2-40B4-BE49-F238E27FC236}">
                <a16:creationId xmlns:a16="http://schemas.microsoft.com/office/drawing/2014/main" id="{DF83F00B-7F60-EE84-1C81-5738302E3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227" y="4233706"/>
            <a:ext cx="3880286" cy="716062"/>
          </a:xfrm>
          <a:prstGeom prst="rect">
            <a:avLst/>
          </a:prstGeom>
        </p:spPr>
      </p:pic>
      <p:pic>
        <p:nvPicPr>
          <p:cNvPr id="11" name="Hình ảnh 10">
            <a:extLst>
              <a:ext uri="{FF2B5EF4-FFF2-40B4-BE49-F238E27FC236}">
                <a16:creationId xmlns:a16="http://schemas.microsoft.com/office/drawing/2014/main" id="{9233C06D-8DF1-B0DC-757D-EC1E21C29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055" y="3325306"/>
            <a:ext cx="3435783" cy="303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93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1" y="92082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Deep convolutional GAN (DCGAN):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952933C-93C0-E11D-AA32-E030D05E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994" y="1988598"/>
            <a:ext cx="11588011" cy="3764133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Trong mô hình </a:t>
            </a:r>
            <a:r>
              <a:rPr lang="vi-VN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GANs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 thông thường, cả </a:t>
            </a:r>
            <a:r>
              <a:rPr lang="vi-VN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generator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 và </a:t>
            </a:r>
            <a:r>
              <a:rPr lang="vi-VN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discriminator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 đều được xây bằng mạng </a:t>
            </a:r>
            <a:r>
              <a:rPr lang="vi-VN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neural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vi-VN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network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 thông thường với các </a:t>
            </a:r>
            <a:r>
              <a:rPr lang="vi-VN" b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fully</a:t>
            </a:r>
            <a:r>
              <a:rPr lang="vi-VN" b="1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vi-VN" b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connected</a:t>
            </a:r>
            <a:r>
              <a:rPr lang="vi-VN" b="1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vi-VN" b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layer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.</a:t>
            </a: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Barlow Semi Condensed Medium" panose="00000606000000000000" pitchFamily="2" charset="0"/>
            </a:endParaRP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DCGAN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: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vi-VN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generator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 và </a:t>
            </a:r>
            <a:r>
              <a:rPr lang="vi-VN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discriminator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 được xây dựng bằng mô hình CNN với 2 </a:t>
            </a:r>
            <a:r>
              <a:rPr lang="vi-VN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layers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 chính là </a:t>
            </a:r>
            <a:r>
              <a:rPr lang="vi-VN" b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convolutional</a:t>
            </a:r>
            <a:r>
              <a:rPr lang="vi-VN" b="1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vi-VN" b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layer</a:t>
            </a:r>
            <a:r>
              <a:rPr lang="vi-VN" b="1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và </a:t>
            </a:r>
            <a:r>
              <a:rPr lang="vi-VN" b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transposed</a:t>
            </a:r>
            <a:r>
              <a:rPr lang="vi-VN" b="1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vi-VN" b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convolutional</a:t>
            </a:r>
            <a:r>
              <a:rPr lang="vi-VN" b="1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vi-VN" b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layer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.</a:t>
            </a:r>
            <a:endParaRPr lang="en-US">
              <a:solidFill>
                <a:schemeClr val="tx1"/>
              </a:solidFill>
              <a:latin typeface="Barlow Semi Condensed Medium" panose="000006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283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1" y="92082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Deep convolutional GAN (DCGAN)</a:t>
            </a:r>
          </a:p>
        </p:txBody>
      </p:sp>
      <p:sp>
        <p:nvSpPr>
          <p:cNvPr id="10" name="Tiêu đề 1">
            <a:extLst>
              <a:ext uri="{FF2B5EF4-FFF2-40B4-BE49-F238E27FC236}">
                <a16:creationId xmlns:a16="http://schemas.microsoft.com/office/drawing/2014/main" id="{F2B1D326-CFDE-FE02-0822-64ED831AE7F0}"/>
              </a:ext>
            </a:extLst>
          </p:cNvPr>
          <p:cNvSpPr txBox="1">
            <a:spLocks/>
          </p:cNvSpPr>
          <p:nvPr/>
        </p:nvSpPr>
        <p:spPr>
          <a:xfrm>
            <a:off x="4564016" y="6019062"/>
            <a:ext cx="3063968" cy="5962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i="1">
                <a:latin typeface="Barlow Semi Condensed Medium" panose="00000606000000000000" pitchFamily="2" charset="0"/>
              </a:rPr>
              <a:t>Kiến trúc mô hình DCGAN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BC74AACA-9F05-96D5-D2BF-EAA9DF398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962" y="1204813"/>
            <a:ext cx="8816075" cy="481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20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1" y="92082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Deep convolutional GAN (DCGAN)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952933C-93C0-E11D-AA32-E030D05E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5209" y="1461948"/>
            <a:ext cx="11594236" cy="955484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  <a:buSzPct val="130000"/>
            </a:pP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Các mạng </a:t>
            </a:r>
            <a:r>
              <a:rPr lang="vi-VN" kern="1200">
                <a:solidFill>
                  <a:srgbClr val="000000"/>
                </a:solidFill>
                <a:effectLst/>
                <a:latin typeface="Barlow Semi Condensed Medium" panose="00000606000000000000" pitchFamily="2" charset="0"/>
                <a:ea typeface="+mn-ea"/>
                <a:cs typeface="+mn-cs"/>
              </a:rPr>
              <a:t>generator</a:t>
            </a:r>
            <a:r>
              <a:rPr lang="en-US">
                <a:solidFill>
                  <a:srgbClr val="000000"/>
                </a:solidFill>
                <a:latin typeface="Barlow Semi Condensed Medium" panose="00000606000000000000" pitchFamily="2" charset="0"/>
              </a:rPr>
              <a:t> (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G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)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 và </a:t>
            </a:r>
            <a:r>
              <a:rPr lang="vi-VN" kern="1200">
                <a:solidFill>
                  <a:srgbClr val="000000"/>
                </a:solidFill>
                <a:effectLst/>
                <a:latin typeface="Barlow Semi Condensed Medium" panose="00000606000000000000" pitchFamily="2" charset="0"/>
                <a:ea typeface="+mn-ea"/>
                <a:cs typeface="+mn-cs"/>
              </a:rPr>
              <a:t>discriminator</a:t>
            </a:r>
            <a:r>
              <a:rPr lang="en-US" kern="1200">
                <a:solidFill>
                  <a:srgbClr val="000000"/>
                </a:solidFill>
                <a:effectLst/>
                <a:latin typeface="Barlow Semi Condensed Medium" panose="00000606000000000000" pitchFamily="2" charset="0"/>
                <a:ea typeface="+mn-ea"/>
                <a:cs typeface="+mn-cs"/>
              </a:rPr>
              <a:t> </a:t>
            </a:r>
            <a:r>
              <a:rPr lang="en-US">
                <a:solidFill>
                  <a:srgbClr val="000000"/>
                </a:solidFill>
                <a:latin typeface="Barlow Semi Condensed Medium" panose="00000606000000000000" pitchFamily="2" charset="0"/>
              </a:rPr>
              <a:t>(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D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)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 được đào tạo bằng cách tối ưu hóa hàm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mất mát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: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1AD416FA-5C54-9688-B47E-D50284AF8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355" y="2750145"/>
            <a:ext cx="8525289" cy="5531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hỗ dành sẵn cho Văn bản 2">
                <a:extLst>
                  <a:ext uri="{FF2B5EF4-FFF2-40B4-BE49-F238E27FC236}">
                    <a16:creationId xmlns:a16="http://schemas.microsoft.com/office/drawing/2014/main" id="{9DBFE327-0A83-BC42-E5D2-A5E668F6E9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1564" y="3635992"/>
                <a:ext cx="11443163" cy="25606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lnSpc>
                    <a:spcPct val="170000"/>
                  </a:lnSpc>
                  <a:buSzPct val="13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là mẫu được lấy từ dữ liệu có phân phối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.</a:t>
                </a:r>
              </a:p>
              <a:p>
                <a:pPr marL="342900" indent="-342900" algn="just">
                  <a:lnSpc>
                    <a:spcPct val="170000"/>
                  </a:lnSpc>
                  <a:buSzPct val="13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là một mẫu ngẫu nhiên trong không gian tiềm ẩn (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latent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space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)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có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kích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thước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100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. </a:t>
                </a:r>
                <a:endParaRPr lang="en-US">
                  <a:solidFill>
                    <a:schemeClr val="tx1"/>
                  </a:solidFill>
                  <a:latin typeface="Barlow Semi Condensed Medium" panose="00000606000000000000" pitchFamily="2" charset="0"/>
                </a:endParaRPr>
              </a:p>
              <a:p>
                <a:pPr marL="342900" indent="-342900" algn="just">
                  <a:lnSpc>
                    <a:spcPct val="170000"/>
                  </a:lnSpc>
                  <a:buSzPct val="13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đại diện cho 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loss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của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generator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và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là 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loss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của 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discriminator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. Quá trình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huấn luyện sẽ huấn luyện đồng thời </a:t>
                </a:r>
                <a14:m>
                  <m:oMath xmlns:m="http://schemas.openxmlformats.org/officeDocument/2006/math">
                    <m:r>
                      <a:rPr lang="vi-V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và </a:t>
                </a:r>
                <a14:m>
                  <m:oMath xmlns:m="http://schemas.openxmlformats.org/officeDocument/2006/math">
                    <m:r>
                      <a:rPr lang="vi-V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" name="Chỗ dành sẵn cho Văn bản 2">
                <a:extLst>
                  <a:ext uri="{FF2B5EF4-FFF2-40B4-BE49-F238E27FC236}">
                    <a16:creationId xmlns:a16="http://schemas.microsoft.com/office/drawing/2014/main" id="{9DBFE327-0A83-BC42-E5D2-A5E668F6E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64" y="3635992"/>
                <a:ext cx="11443163" cy="2560622"/>
              </a:xfrm>
              <a:prstGeom prst="rect">
                <a:avLst/>
              </a:prstGeom>
              <a:blipFill>
                <a:blip r:embed="rId3"/>
                <a:stretch>
                  <a:fillRect l="-1012" r="-693" b="-2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502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1" y="92082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Deep convolutional GAN (DCGAN):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952933C-93C0-E11D-AA32-E030D05E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391" y="1293272"/>
            <a:ext cx="11594236" cy="955484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  <a:buSzPct val="130000"/>
            </a:pPr>
            <a:r>
              <a:rPr lang="vi-VN" sz="3200" b="1">
                <a:solidFill>
                  <a:schemeClr val="tx1"/>
                </a:solidFill>
                <a:latin typeface="Barlow Semi Condensed Medium" panose="00000606000000000000" pitchFamily="2" charset="0"/>
              </a:rPr>
              <a:t>Pha huấn luyện D</a:t>
            </a:r>
            <a:r>
              <a:rPr lang="en-US" sz="3200" b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i</a:t>
            </a:r>
            <a:r>
              <a:rPr lang="vi-VN" sz="3200" b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scriminator</a:t>
            </a:r>
            <a:endParaRPr lang="en-US" sz="3200" b="1">
              <a:solidFill>
                <a:schemeClr val="tx1"/>
              </a:solidFill>
              <a:latin typeface="Barlow Semi Condensed Medium" panose="00000606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hỗ dành sẵn cho Văn bản 2">
                <a:extLst>
                  <a:ext uri="{FF2B5EF4-FFF2-40B4-BE49-F238E27FC236}">
                    <a16:creationId xmlns:a16="http://schemas.microsoft.com/office/drawing/2014/main" id="{9DBFE327-0A83-BC42-E5D2-A5E668F6E9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9320" y="4205296"/>
                <a:ext cx="11443163" cy="256062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lnSpc>
                    <a:spcPct val="170000"/>
                  </a:lnSpc>
                  <a:buSzPct val="13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đề cập đến xác suất dữ liệu thực đầu vào.</a:t>
                </a:r>
              </a:p>
              <a:p>
                <a:pPr marL="342900" indent="-342900" algn="just">
                  <a:lnSpc>
                    <a:spcPct val="170000"/>
                  </a:lnSpc>
                  <a:buSzPct val="130000"/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Maximize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sẽ giúp discriminator gắn nhãn chính xác cho hình ảnh giả đến từ trình tạo.</a:t>
                </a:r>
              </a:p>
            </p:txBody>
          </p:sp>
        </mc:Choice>
        <mc:Fallback>
          <p:sp>
            <p:nvSpPr>
              <p:cNvPr id="7" name="Chỗ dành sẵn cho Văn bản 2">
                <a:extLst>
                  <a:ext uri="{FF2B5EF4-FFF2-40B4-BE49-F238E27FC236}">
                    <a16:creationId xmlns:a16="http://schemas.microsoft.com/office/drawing/2014/main" id="{9DBFE327-0A83-BC42-E5D2-A5E668F6E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20" y="4205296"/>
                <a:ext cx="11443163" cy="2560622"/>
              </a:xfrm>
              <a:prstGeom prst="rect">
                <a:avLst/>
              </a:prstGeom>
              <a:blipFill>
                <a:blip r:embed="rId2"/>
                <a:stretch>
                  <a:fillRect l="-1172" r="-1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9A84361C-06C4-87BB-7892-7A882C8E4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075" y="2593613"/>
            <a:ext cx="718185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514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90" y="216370"/>
            <a:ext cx="10515600" cy="955483"/>
          </a:xfrm>
        </p:spPr>
        <p:txBody>
          <a:bodyPr>
            <a:normAutofit/>
          </a:bodyPr>
          <a:lstStyle/>
          <a:p>
            <a:r>
              <a:rPr lang="vi-VN" b="1">
                <a:latin typeface="Barlow Semi Condensed Medium" panose="00000606000000000000" pitchFamily="2" charset="0"/>
              </a:rPr>
              <a:t>Giới thiệu</a:t>
            </a:r>
            <a:endParaRPr lang="en-US" b="1">
              <a:latin typeface="Barlow Semi Condensed Medium" panose="00000606000000000000" pitchFamily="2" charset="0"/>
            </a:endParaRP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952933C-93C0-E11D-AA32-E030D05E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495" y="1399124"/>
            <a:ext cx="11390051" cy="5047802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  <a:latin typeface="Barlow Semi Condensed Medium" panose="00000606000000000000" pitchFamily="2" charset="0"/>
              </a:rPr>
              <a:t>Năm 2014 , J. Goodfellow giới thiệu Generative Adversarial Networks - GANs.</a:t>
            </a: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  <a:latin typeface="Barlow Semi Condensed Medium" panose="00000606000000000000" pitchFamily="2" charset="0"/>
              </a:rPr>
              <a:t>Generative Adversarial Networks là kiến trúc có khả năng tự sinh ra dữ liệu.</a:t>
            </a: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  <a:latin typeface="Barlow Semi Condensed Medium" panose="00000606000000000000" pitchFamily="2" charset="0"/>
              </a:rPr>
              <a:t>Kiến trúc này bao gồm 2 mô hình là Generator và Discriminator.</a:t>
            </a: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1"/>
                </a:solidFill>
                <a:latin typeface="Barlow Semi Condensed Medium" panose="00000606000000000000" pitchFamily="2" charset="0"/>
              </a:rPr>
              <a:t>Generator và Discriminator có mục tiêu trái ngược nhau. </a:t>
            </a:r>
          </a:p>
          <a:p>
            <a:pPr marL="800100" lvl="1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Generator cố gắng tạo ra dữ liệu hoàn hảo</a:t>
            </a:r>
          </a:p>
          <a:p>
            <a:pPr marL="800100" lvl="1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Discriminator cố gắng tìm lỗi trong dữ liệu do Generator tạo ra.</a:t>
            </a:r>
          </a:p>
        </p:txBody>
      </p:sp>
    </p:spTree>
    <p:extLst>
      <p:ext uri="{BB962C8B-B14F-4D97-AF65-F5344CB8AC3E}">
        <p14:creationId xmlns:p14="http://schemas.microsoft.com/office/powerpoint/2010/main" val="344576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1" y="92082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Deep convolutional GAN (DCGAN):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952933C-93C0-E11D-AA32-E030D05E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391" y="1293272"/>
            <a:ext cx="11594236" cy="955484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  <a:buSzPct val="130000"/>
            </a:pPr>
            <a:r>
              <a:rPr lang="vi-VN" sz="3200" b="1">
                <a:solidFill>
                  <a:schemeClr val="tx1"/>
                </a:solidFill>
                <a:latin typeface="Barlow Semi Condensed Medium" panose="00000606000000000000" pitchFamily="2" charset="0"/>
              </a:rPr>
              <a:t>Pha huấn luyện Generator</a:t>
            </a:r>
            <a:endParaRPr lang="en-US" sz="3200" b="1">
              <a:solidFill>
                <a:schemeClr val="tx1"/>
              </a:solidFill>
              <a:latin typeface="Barlow Semi Condensed Medium" panose="00000606000000000000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hỗ dành sẵn cho Văn bản 2">
                <a:extLst>
                  <a:ext uri="{FF2B5EF4-FFF2-40B4-BE49-F238E27FC236}">
                    <a16:creationId xmlns:a16="http://schemas.microsoft.com/office/drawing/2014/main" id="{9DBFE327-0A83-BC42-E5D2-A5E668F6E97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6054" y="3731911"/>
                <a:ext cx="11443163" cy="303400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6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 algn="just">
                  <a:lnSpc>
                    <a:spcPct val="170000"/>
                  </a:lnSpc>
                  <a:buSzPct val="130000"/>
                  <a:buFont typeface="Arial" panose="020B0604020202020204" pitchFamily="34" charset="0"/>
                  <a:buChar char="•"/>
                </a:pP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Trong khi Generator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được đào tạo, nó sẽ lấy mẫu ngẫu nhiên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và 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đầu ra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. Sau đó, đầu ra đi qua Discriminator và được phân loại là “Thật” hoặc “Giả” </a:t>
                </a:r>
                <a:endParaRPr lang="en-US">
                  <a:solidFill>
                    <a:schemeClr val="tx1"/>
                  </a:solidFill>
                  <a:latin typeface="Barlow Semi Condensed Medium" panose="00000606000000000000" pitchFamily="2" charset="0"/>
                </a:endParaRPr>
              </a:p>
              <a:p>
                <a:pPr marL="342900" indent="-342900" algn="just">
                  <a:lnSpc>
                    <a:spcPct val="170000"/>
                  </a:lnSpc>
                  <a:buSzPct val="130000"/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Ở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pha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này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tạm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thời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xem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là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không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đổi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và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chỉ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quan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tâm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đến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sao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cho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giá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trị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dự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báo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xác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suất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từ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đối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với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gần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bằng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1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nhất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.</a:t>
                </a:r>
              </a:p>
            </p:txBody>
          </p:sp>
        </mc:Choice>
        <mc:Fallback>
          <p:sp>
            <p:nvSpPr>
              <p:cNvPr id="7" name="Chỗ dành sẵn cho Văn bản 2">
                <a:extLst>
                  <a:ext uri="{FF2B5EF4-FFF2-40B4-BE49-F238E27FC236}">
                    <a16:creationId xmlns:a16="http://schemas.microsoft.com/office/drawing/2014/main" id="{9DBFE327-0A83-BC42-E5D2-A5E668F6E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054" y="3731911"/>
                <a:ext cx="11443163" cy="3034007"/>
              </a:xfrm>
              <a:prstGeom prst="rect">
                <a:avLst/>
              </a:prstGeom>
              <a:blipFill>
                <a:blip r:embed="rId2"/>
                <a:stretch>
                  <a:fillRect l="-1171" r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Hình ảnh 3">
            <a:extLst>
              <a:ext uri="{FF2B5EF4-FFF2-40B4-BE49-F238E27FC236}">
                <a16:creationId xmlns:a16="http://schemas.microsoft.com/office/drawing/2014/main" id="{85A068FB-5A4B-DC36-7F03-2C6AFFF63A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698"/>
          <a:stretch/>
        </p:blipFill>
        <p:spPr>
          <a:xfrm>
            <a:off x="12338227" y="4253288"/>
            <a:ext cx="5106514" cy="865009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7F61698-EB1D-4A18-D388-305DDFAD2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412" y="2347589"/>
            <a:ext cx="4269176" cy="113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224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1" y="92082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Context Conditional GAN (CCGAN):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952933C-93C0-E11D-AA32-E030D05E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391" y="1293272"/>
            <a:ext cx="11594236" cy="955484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  <a:buSzPct val="130000"/>
            </a:pPr>
            <a:r>
              <a:rPr lang="en-US" sz="3200" b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Hàm</a:t>
            </a:r>
            <a:r>
              <a:rPr lang="en-US" sz="3200" b="1">
                <a:solidFill>
                  <a:schemeClr val="tx1"/>
                </a:solidFill>
                <a:latin typeface="Barlow Semi Condensed Medium" panose="00000606000000000000" pitchFamily="2" charset="0"/>
              </a:rPr>
              <a:t> Loss </a:t>
            </a:r>
            <a:r>
              <a:rPr lang="en-US" sz="3200" b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trong</a:t>
            </a:r>
            <a:r>
              <a:rPr lang="en-US" sz="3200" b="1">
                <a:solidFill>
                  <a:schemeClr val="tx1"/>
                </a:solidFill>
                <a:latin typeface="Barlow Semi Condensed Medium" panose="00000606000000000000" pitchFamily="2" charset="0"/>
              </a:rPr>
              <a:t> Discriminator: MSE Loss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D0164F-F53A-A2D9-317C-AC2F1BA79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84" y="2676930"/>
            <a:ext cx="7944032" cy="1100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822BA9-7523-7919-6FC0-C97FC20CB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422" y="4205295"/>
            <a:ext cx="9022293" cy="171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45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1" y="92082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Context Conditional GAN (CCGAN):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952933C-93C0-E11D-AA32-E030D05E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9391" y="1293272"/>
            <a:ext cx="11594236" cy="955484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  <a:buSzPct val="130000"/>
            </a:pPr>
            <a:r>
              <a:rPr lang="en-US" sz="3200" b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Hàm</a:t>
            </a:r>
            <a:r>
              <a:rPr lang="en-US" sz="3200" b="1">
                <a:solidFill>
                  <a:schemeClr val="tx1"/>
                </a:solidFill>
                <a:latin typeface="Barlow Semi Condensed Medium" panose="00000606000000000000" pitchFamily="2" charset="0"/>
              </a:rPr>
              <a:t> Loss </a:t>
            </a:r>
            <a:r>
              <a:rPr lang="en-US" sz="3200" b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trong</a:t>
            </a:r>
            <a:r>
              <a:rPr lang="en-US" sz="3200" b="1">
                <a:solidFill>
                  <a:schemeClr val="tx1"/>
                </a:solidFill>
                <a:latin typeface="Barlow Semi Condensed Medium" panose="00000606000000000000" pitchFamily="2" charset="0"/>
              </a:rPr>
              <a:t> Generator: L1 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E2EF3-1C93-B579-A6FB-22E7D69F9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08" y="2592918"/>
            <a:ext cx="8266783" cy="10903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8C5045-8146-7E51-D37B-8F14B6329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208" y="4236802"/>
            <a:ext cx="7980300" cy="152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03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1" y="92082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Context Conditional GAN (CCGAN):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952933C-93C0-E11D-AA32-E030D05E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51135" y="5572431"/>
            <a:ext cx="3640757" cy="855378"/>
          </a:xfrm>
        </p:spPr>
        <p:txBody>
          <a:bodyPr>
            <a:noAutofit/>
          </a:bodyPr>
          <a:lstStyle/>
          <a:p>
            <a:pPr algn="just">
              <a:lnSpc>
                <a:spcPct val="170000"/>
              </a:lnSpc>
              <a:buSzPct val="130000"/>
            </a:pPr>
            <a:r>
              <a:rPr lang="en-US" sz="1800" i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Kiến</a:t>
            </a:r>
            <a:r>
              <a:rPr lang="en-US" sz="1800" i="1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1800" i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trúc</a:t>
            </a:r>
            <a:r>
              <a:rPr lang="en-US" sz="1800" i="1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1800" i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mô</a:t>
            </a:r>
            <a:r>
              <a:rPr lang="en-US" sz="1800" i="1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sz="1800" i="1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hình</a:t>
            </a:r>
            <a:r>
              <a:rPr lang="en-US" sz="1800" i="1">
                <a:solidFill>
                  <a:schemeClr val="tx1"/>
                </a:solidFill>
                <a:latin typeface="Barlow Semi Condensed Medium" panose="00000606000000000000" pitchFamily="2" charset="0"/>
              </a:rPr>
              <a:t> CC-GAN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9B1BF2D-7F00-FCB8-0AA2-7B19E0BB0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527" y="1047565"/>
            <a:ext cx="8366946" cy="429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68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208" y="2833818"/>
            <a:ext cx="10603584" cy="1190363"/>
          </a:xfrm>
        </p:spPr>
        <p:txBody>
          <a:bodyPr>
            <a:noAutofit/>
          </a:bodyPr>
          <a:lstStyle/>
          <a:p>
            <a:pPr algn="ctr"/>
            <a:r>
              <a:rPr lang="en-US" sz="8000" b="1">
                <a:latin typeface="Barlow Semi Condensed Medium" panose="00000606000000000000" pitchFamily="2" charset="0"/>
              </a:rPr>
              <a:t>THỰC NGHIỆM VÀ KẾT QUẢ</a:t>
            </a:r>
          </a:p>
        </p:txBody>
      </p:sp>
    </p:spTree>
    <p:extLst>
      <p:ext uri="{BB962C8B-B14F-4D97-AF65-F5344CB8AC3E}">
        <p14:creationId xmlns:p14="http://schemas.microsoft.com/office/powerpoint/2010/main" val="3249534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420557"/>
            <a:ext cx="2627722" cy="380721"/>
          </a:xfrm>
        </p:spPr>
        <p:txBody>
          <a:bodyPr>
            <a:noAutofit/>
          </a:bodyPr>
          <a:lstStyle/>
          <a:p>
            <a:pPr algn="ctr"/>
            <a:r>
              <a:rPr lang="en-US" sz="3200" b="1">
                <a:latin typeface="Barlow Semi Condensed Medium" panose="00000606000000000000" pitchFamily="2" charset="0"/>
              </a:rPr>
              <a:t>THỰC NGHIỆM</a:t>
            </a:r>
          </a:p>
        </p:txBody>
      </p:sp>
      <p:sp>
        <p:nvSpPr>
          <p:cNvPr id="5" name="Chỗ dành sẵn cho Văn bản 2">
            <a:extLst>
              <a:ext uri="{FF2B5EF4-FFF2-40B4-BE49-F238E27FC236}">
                <a16:creationId xmlns:a16="http://schemas.microsoft.com/office/drawing/2014/main" id="{378A6F1E-4D6F-E275-C2B2-09B590AC8F24}"/>
              </a:ext>
            </a:extLst>
          </p:cNvPr>
          <p:cNvSpPr txBox="1">
            <a:spLocks/>
          </p:cNvSpPr>
          <p:nvPr/>
        </p:nvSpPr>
        <p:spPr>
          <a:xfrm>
            <a:off x="374418" y="1137888"/>
            <a:ext cx="11443163" cy="5121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Đối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với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mô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hình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DC-GAN,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huấn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luyện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trên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180000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ảnh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với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30 epoch,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thời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gian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training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hơn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15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tiếng</a:t>
            </a:r>
            <a:endParaRPr lang="en-US">
              <a:solidFill>
                <a:schemeClr val="tx1"/>
              </a:solidFill>
              <a:latin typeface="Barlow Semi Condensed Medium" panose="00000606000000000000" pitchFamily="2" charset="0"/>
            </a:endParaRP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Đối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với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mô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hình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CC-GAN,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huấn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luyện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trên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190000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ảnh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với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20 epoch,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thời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gian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tranning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hơn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14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tiếng</a:t>
            </a:r>
            <a:endParaRPr lang="en-US">
              <a:solidFill>
                <a:schemeClr val="tx1"/>
              </a:solidFill>
              <a:latin typeface="Barlow Semi Condensed Medium" panose="00000606000000000000" pitchFamily="2" charset="0"/>
            </a:endParaRP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Hàm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tối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ưu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: Adam, learning rate: 0.00008(CC-GAN)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và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0.00002 (DC-GAN), Beta1: 0.5, Beta2: 0.999</a:t>
            </a: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Trong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đó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, beta1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là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trung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bình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của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gradient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và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beta2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là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bình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phương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của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gradient</a:t>
            </a: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Barlow Semi Condensed Medium" panose="00000606000000000000" pitchFamily="2" charset="0"/>
            </a:endParaRP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endParaRPr lang="en-US" b="0" i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035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420557"/>
            <a:ext cx="2627722" cy="380721"/>
          </a:xfrm>
        </p:spPr>
        <p:txBody>
          <a:bodyPr>
            <a:noAutofit/>
          </a:bodyPr>
          <a:lstStyle/>
          <a:p>
            <a:pPr algn="ctr"/>
            <a:r>
              <a:rPr lang="en-US" sz="3200" b="1">
                <a:latin typeface="Barlow Semi Condensed Medium" panose="00000606000000000000" pitchFamily="2" charset="0"/>
              </a:rPr>
              <a:t>KẾT QUẢ</a:t>
            </a:r>
          </a:p>
        </p:txBody>
      </p:sp>
      <p:sp>
        <p:nvSpPr>
          <p:cNvPr id="5" name="Chỗ dành sẵn cho Văn bản 2">
            <a:extLst>
              <a:ext uri="{FF2B5EF4-FFF2-40B4-BE49-F238E27FC236}">
                <a16:creationId xmlns:a16="http://schemas.microsoft.com/office/drawing/2014/main" id="{378A6F1E-4D6F-E275-C2B2-09B590AC8F24}"/>
              </a:ext>
            </a:extLst>
          </p:cNvPr>
          <p:cNvSpPr txBox="1">
            <a:spLocks/>
          </p:cNvSpPr>
          <p:nvPr/>
        </p:nvSpPr>
        <p:spPr>
          <a:xfrm>
            <a:off x="374418" y="1137888"/>
            <a:ext cx="11443163" cy="5121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endParaRPr lang="en-US" b="0" i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EDC1F40E-1FAA-DE75-5F0C-F45B8AE19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69" y="1239300"/>
            <a:ext cx="4958499" cy="272472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070A392-F5E7-1B6F-E1BF-1B3AB9599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419" y="1239300"/>
            <a:ext cx="6168487" cy="2489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C1E159-F66B-35F1-5053-E5509FAD4F06}"/>
              </a:ext>
            </a:extLst>
          </p:cNvPr>
          <p:cNvSpPr txBox="1"/>
          <p:nvPr/>
        </p:nvSpPr>
        <p:spPr>
          <a:xfrm>
            <a:off x="7509752" y="1239300"/>
            <a:ext cx="2295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Generator and Discriminator Loss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5D439C-134E-EDCA-965A-E2E29F8FC02D}"/>
              </a:ext>
            </a:extLst>
          </p:cNvPr>
          <p:cNvSpPr txBox="1"/>
          <p:nvPr/>
        </p:nvSpPr>
        <p:spPr>
          <a:xfrm>
            <a:off x="2538918" y="3931298"/>
            <a:ext cx="166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DC-GAN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2749A9-F033-3C64-F18A-CD57BBC2AD94}"/>
              </a:ext>
            </a:extLst>
          </p:cNvPr>
          <p:cNvSpPr txBox="1"/>
          <p:nvPr/>
        </p:nvSpPr>
        <p:spPr>
          <a:xfrm>
            <a:off x="7812402" y="3931298"/>
            <a:ext cx="1663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CC-GAN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96EB12-BB35-5945-BF89-8388C2AC68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488" y="4637240"/>
            <a:ext cx="6755861" cy="154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00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1" y="420557"/>
            <a:ext cx="2627722" cy="380721"/>
          </a:xfrm>
        </p:spPr>
        <p:txBody>
          <a:bodyPr>
            <a:noAutofit/>
          </a:bodyPr>
          <a:lstStyle/>
          <a:p>
            <a:pPr algn="ctr"/>
            <a:r>
              <a:rPr lang="en-US" sz="3200" b="1">
                <a:latin typeface="Barlow Semi Condensed Medium" panose="00000606000000000000" pitchFamily="2" charset="0"/>
              </a:rPr>
              <a:t>KẾT QUẢ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F0BF28-4B7D-152F-52DE-FA5E461B3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464" y="972767"/>
            <a:ext cx="4837340" cy="478798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8B998D-0291-70F0-7F73-6ABD633265C0}"/>
              </a:ext>
            </a:extLst>
          </p:cNvPr>
          <p:cNvSpPr txBox="1"/>
          <p:nvPr/>
        </p:nvSpPr>
        <p:spPr>
          <a:xfrm>
            <a:off x="2856323" y="6011905"/>
            <a:ext cx="281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DC-GAN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1BF6FF-2D4F-5A56-748B-11B3C61A3762}"/>
              </a:ext>
            </a:extLst>
          </p:cNvPr>
          <p:cNvSpPr txBox="1"/>
          <p:nvPr/>
        </p:nvSpPr>
        <p:spPr>
          <a:xfrm>
            <a:off x="8568965" y="6011905"/>
            <a:ext cx="200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CC-GAN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9E5BFB-98A3-C897-6DA4-B70525DFB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92" y="868109"/>
            <a:ext cx="5381345" cy="497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72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544" y="2743200"/>
            <a:ext cx="10378911" cy="1190363"/>
          </a:xfrm>
        </p:spPr>
        <p:txBody>
          <a:bodyPr>
            <a:noAutofit/>
          </a:bodyPr>
          <a:lstStyle/>
          <a:p>
            <a:pPr algn="ctr"/>
            <a:r>
              <a:rPr lang="en-US" sz="8000" b="1">
                <a:latin typeface="Barlow Semi Condensed Medium" panose="00000606000000000000" pitchFamily="2" charset="0"/>
              </a:rPr>
              <a:t>KẾT LUẬN</a:t>
            </a:r>
          </a:p>
        </p:txBody>
      </p:sp>
    </p:spTree>
    <p:extLst>
      <p:ext uri="{BB962C8B-B14F-4D97-AF65-F5344CB8AC3E}">
        <p14:creationId xmlns:p14="http://schemas.microsoft.com/office/powerpoint/2010/main" val="2582495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97" y="243894"/>
            <a:ext cx="2317722" cy="592685"/>
          </a:xfrm>
        </p:spPr>
        <p:txBody>
          <a:bodyPr>
            <a:noAutofit/>
          </a:bodyPr>
          <a:lstStyle/>
          <a:p>
            <a:pPr algn="ctr"/>
            <a:r>
              <a:rPr lang="en-US" sz="3200" b="1">
                <a:latin typeface="Barlow Semi Condensed Medium" panose="00000606000000000000" pitchFamily="2" charset="0"/>
              </a:rPr>
              <a:t>KẾT LUẬN</a:t>
            </a:r>
          </a:p>
        </p:txBody>
      </p:sp>
      <p:sp>
        <p:nvSpPr>
          <p:cNvPr id="4" name="Chỗ dành sẵn cho Văn bản 2">
            <a:extLst>
              <a:ext uri="{FF2B5EF4-FFF2-40B4-BE49-F238E27FC236}">
                <a16:creationId xmlns:a16="http://schemas.microsoft.com/office/drawing/2014/main" id="{79319B44-4C00-EE1B-C4CE-DC961577E91D}"/>
              </a:ext>
            </a:extLst>
          </p:cNvPr>
          <p:cNvSpPr txBox="1">
            <a:spLocks/>
          </p:cNvSpPr>
          <p:nvPr/>
        </p:nvSpPr>
        <p:spPr>
          <a:xfrm>
            <a:off x="374418" y="836579"/>
            <a:ext cx="11443163" cy="51215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Với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kết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quả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của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2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mô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hình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trên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,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có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thể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nói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kết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quả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mang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lại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khá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tốt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.</a:t>
            </a: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So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với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bài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báo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gốc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,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kết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quả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của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2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mô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hình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này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trông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chân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thực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hơn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nhiều</a:t>
            </a:r>
            <a:endParaRPr lang="en-US">
              <a:solidFill>
                <a:schemeClr val="tx1"/>
              </a:solidFill>
              <a:latin typeface="Barlow Semi Condensed Medium" panose="00000606000000000000" pitchFamily="2" charset="0"/>
            </a:endParaRP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endParaRPr lang="en-US" b="0" i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33C0DD-64A5-C4D4-3DCB-A5B0CB266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921" y="2338418"/>
            <a:ext cx="3200078" cy="3469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485D7E-64BA-AAE4-D722-7ECAFFD8F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112" y="2564661"/>
            <a:ext cx="3306100" cy="3243721"/>
          </a:xfrm>
          <a:prstGeom prst="rect">
            <a:avLst/>
          </a:prstGeom>
        </p:spPr>
      </p:pic>
      <p:sp>
        <p:nvSpPr>
          <p:cNvPr id="9" name="Tiêu đề 1">
            <a:extLst>
              <a:ext uri="{FF2B5EF4-FFF2-40B4-BE49-F238E27FC236}">
                <a16:creationId xmlns:a16="http://schemas.microsoft.com/office/drawing/2014/main" id="{CD559B12-BC47-FD8A-35BA-10BD72E08843}"/>
              </a:ext>
            </a:extLst>
          </p:cNvPr>
          <p:cNvSpPr txBox="1">
            <a:spLocks/>
          </p:cNvSpPr>
          <p:nvPr/>
        </p:nvSpPr>
        <p:spPr>
          <a:xfrm>
            <a:off x="4564016" y="6019062"/>
            <a:ext cx="1902772" cy="400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i="1">
                <a:latin typeface="Barlow Semi Condensed Medium" panose="00000606000000000000" pitchFamily="2" charset="0"/>
              </a:rPr>
              <a:t>CC-GAN</a:t>
            </a:r>
          </a:p>
        </p:txBody>
      </p:sp>
      <p:sp>
        <p:nvSpPr>
          <p:cNvPr id="10" name="Tiêu đề 1">
            <a:extLst>
              <a:ext uri="{FF2B5EF4-FFF2-40B4-BE49-F238E27FC236}">
                <a16:creationId xmlns:a16="http://schemas.microsoft.com/office/drawing/2014/main" id="{B365FA10-79CE-C2A5-90C1-F82172DC741A}"/>
              </a:ext>
            </a:extLst>
          </p:cNvPr>
          <p:cNvSpPr txBox="1">
            <a:spLocks/>
          </p:cNvSpPr>
          <p:nvPr/>
        </p:nvSpPr>
        <p:spPr>
          <a:xfrm>
            <a:off x="7947152" y="5906501"/>
            <a:ext cx="2799405" cy="5131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i="1" err="1">
                <a:latin typeface="Barlow Semi Condensed Medium" panose="00000606000000000000" pitchFamily="2" charset="0"/>
              </a:rPr>
              <a:t>Kết</a:t>
            </a:r>
            <a:r>
              <a:rPr lang="en-US" sz="2400" i="1">
                <a:latin typeface="Barlow Semi Condensed Medium" panose="00000606000000000000" pitchFamily="2" charset="0"/>
              </a:rPr>
              <a:t> </a:t>
            </a:r>
            <a:r>
              <a:rPr lang="en-US" sz="2400" i="1" err="1">
                <a:latin typeface="Barlow Semi Condensed Medium" panose="00000606000000000000" pitchFamily="2" charset="0"/>
              </a:rPr>
              <a:t>quả</a:t>
            </a:r>
            <a:r>
              <a:rPr lang="en-US" sz="2400" i="1">
                <a:latin typeface="Barlow Semi Condensed Medium" panose="00000606000000000000" pitchFamily="2" charset="0"/>
              </a:rPr>
              <a:t> </a:t>
            </a:r>
            <a:r>
              <a:rPr lang="en-US" sz="2400" i="1" err="1">
                <a:latin typeface="Barlow Semi Condensed Medium" panose="00000606000000000000" pitchFamily="2" charset="0"/>
              </a:rPr>
              <a:t>bài</a:t>
            </a:r>
            <a:r>
              <a:rPr lang="en-US" sz="2400" i="1">
                <a:latin typeface="Barlow Semi Condensed Medium" panose="00000606000000000000" pitchFamily="2" charset="0"/>
              </a:rPr>
              <a:t> </a:t>
            </a:r>
            <a:r>
              <a:rPr lang="en-US" sz="2400" i="1" err="1">
                <a:latin typeface="Barlow Semi Condensed Medium" panose="00000606000000000000" pitchFamily="2" charset="0"/>
              </a:rPr>
              <a:t>báo</a:t>
            </a:r>
            <a:endParaRPr lang="en-US" sz="2400" i="1">
              <a:latin typeface="Barlow Semi Condensed Medium" panose="00000606000000000000" pitchFamily="2" charset="0"/>
            </a:endParaRPr>
          </a:p>
        </p:txBody>
      </p:sp>
      <p:sp>
        <p:nvSpPr>
          <p:cNvPr id="11" name="Tiêu đề 1">
            <a:extLst>
              <a:ext uri="{FF2B5EF4-FFF2-40B4-BE49-F238E27FC236}">
                <a16:creationId xmlns:a16="http://schemas.microsoft.com/office/drawing/2014/main" id="{6DF8BFC2-661C-1C7E-55B1-432FDFB58E0B}"/>
              </a:ext>
            </a:extLst>
          </p:cNvPr>
          <p:cNvSpPr txBox="1">
            <a:spLocks/>
          </p:cNvSpPr>
          <p:nvPr/>
        </p:nvSpPr>
        <p:spPr>
          <a:xfrm>
            <a:off x="636147" y="6019062"/>
            <a:ext cx="1902772" cy="40059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i="1">
                <a:latin typeface="Barlow Semi Condensed Medium" panose="00000606000000000000" pitchFamily="2" charset="0"/>
              </a:rPr>
              <a:t>DC-GAN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B84DEF-90C8-D9B3-173C-91C00872B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197" y="2564661"/>
            <a:ext cx="3548686" cy="324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07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1252"/>
            <a:ext cx="10515600" cy="628639"/>
          </a:xfrm>
        </p:spPr>
        <p:txBody>
          <a:bodyPr>
            <a:normAutofit/>
          </a:bodyPr>
          <a:lstStyle/>
          <a:p>
            <a:pPr algn="ctr"/>
            <a:r>
              <a:rPr lang="en-US" sz="2400" i="1">
                <a:latin typeface="Barlow Semi Condensed Medium" panose="00000606000000000000" pitchFamily="2" charset="0"/>
              </a:rPr>
              <a:t>Kiến trúc Generative Adversarial Networks </a:t>
            </a: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DD5EE710-1509-701C-3C19-A40CA290B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31" y="678008"/>
            <a:ext cx="9631100" cy="469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67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544" y="2743200"/>
            <a:ext cx="10378911" cy="1190363"/>
          </a:xfrm>
        </p:spPr>
        <p:txBody>
          <a:bodyPr>
            <a:noAutofit/>
          </a:bodyPr>
          <a:lstStyle/>
          <a:p>
            <a:pPr algn="ctr"/>
            <a:r>
              <a:rPr lang="en-US" sz="8000" b="1">
                <a:latin typeface="Barlow Semi Condensed Medium" panose="00000606000000000000" pitchFamily="2" charset="0"/>
              </a:rPr>
              <a:t>HƯỚNG PHÁT TRIỂN</a:t>
            </a:r>
          </a:p>
        </p:txBody>
      </p:sp>
    </p:spTree>
    <p:extLst>
      <p:ext uri="{BB962C8B-B14F-4D97-AF65-F5344CB8AC3E}">
        <p14:creationId xmlns:p14="http://schemas.microsoft.com/office/powerpoint/2010/main" val="2942179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96" y="243894"/>
            <a:ext cx="3464683" cy="656018"/>
          </a:xfrm>
        </p:spPr>
        <p:txBody>
          <a:bodyPr>
            <a:noAutofit/>
          </a:bodyPr>
          <a:lstStyle/>
          <a:p>
            <a:pPr algn="ctr"/>
            <a:r>
              <a:rPr lang="en-US" sz="3200" b="1">
                <a:latin typeface="Barlow Semi Condensed Medium" panose="00000606000000000000" pitchFamily="2" charset="0"/>
              </a:rPr>
              <a:t>HƯỚNG PHÁT TRIỂN</a:t>
            </a:r>
          </a:p>
        </p:txBody>
      </p:sp>
      <p:sp>
        <p:nvSpPr>
          <p:cNvPr id="4" name="Chỗ dành sẵn cho Văn bản 2">
            <a:extLst>
              <a:ext uri="{FF2B5EF4-FFF2-40B4-BE49-F238E27FC236}">
                <a16:creationId xmlns:a16="http://schemas.microsoft.com/office/drawing/2014/main" id="{79319B44-4C00-EE1B-C4CE-DC961577E91D}"/>
              </a:ext>
            </a:extLst>
          </p:cNvPr>
          <p:cNvSpPr txBox="1">
            <a:spLocks/>
          </p:cNvSpPr>
          <p:nvPr/>
        </p:nvSpPr>
        <p:spPr>
          <a:xfrm>
            <a:off x="440406" y="1743959"/>
            <a:ext cx="11443163" cy="3818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b="0" i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Thử</a:t>
            </a:r>
            <a:r>
              <a:rPr lang="en-US" b="0" i="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b="0" i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nghiệm</a:t>
            </a:r>
            <a:r>
              <a:rPr lang="en-US" b="0" i="0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b="0" i="0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thêm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một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số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mô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hình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khác</a:t>
            </a:r>
            <a:endParaRPr lang="en-US">
              <a:solidFill>
                <a:schemeClr val="tx1"/>
              </a:solidFill>
              <a:latin typeface="Barlow Semi Condensed Medium" panose="00000606000000000000" pitchFamily="2" charset="0"/>
            </a:endParaRP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Thử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nghiệm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trên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nhiều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tập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data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khác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en-US" err="1">
                <a:solidFill>
                  <a:schemeClr val="tx1"/>
                </a:solidFill>
                <a:latin typeface="Barlow Semi Condensed Medium" panose="00000606000000000000" pitchFamily="2" charset="0"/>
              </a:rPr>
              <a:t>nhau</a:t>
            </a:r>
            <a:endParaRPr lang="en-US">
              <a:solidFill>
                <a:schemeClr val="tx1"/>
              </a:solidFill>
              <a:latin typeface="Barlow Semi Condensed Medium" panose="00000606000000000000" pitchFamily="2" charset="0"/>
            </a:endParaRP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Barlow Semi Condensed Medium" panose="00000606000000000000" pitchFamily="2" charset="0"/>
            </a:endParaRP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endParaRPr lang="en-US" b="0" i="0">
              <a:solidFill>
                <a:schemeClr val="tx1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545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9115"/>
            <a:ext cx="10515600" cy="1678446"/>
          </a:xfrm>
        </p:spPr>
        <p:txBody>
          <a:bodyPr>
            <a:normAutofit/>
          </a:bodyPr>
          <a:lstStyle/>
          <a:p>
            <a:pPr algn="ctr"/>
            <a:r>
              <a:rPr lang="en-US" sz="9600" b="1">
                <a:latin typeface="Barlow Semi Condensed Medium" panose="00000606000000000000" pitchFamily="2" charset="0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089486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ình ảnh 5" descr="Ảnh có chứa văn bản, trong nhà, tạo dáng, ảnh chụp màn hình&#10;&#10;Mô tả được tạo tự động">
            <a:extLst>
              <a:ext uri="{FF2B5EF4-FFF2-40B4-BE49-F238E27FC236}">
                <a16:creationId xmlns:a16="http://schemas.microsoft.com/office/drawing/2014/main" id="{5E6AE864-A363-60F2-D131-6C17E7107D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0"/>
          <a:stretch/>
        </p:blipFill>
        <p:spPr>
          <a:xfrm>
            <a:off x="644212" y="404350"/>
            <a:ext cx="10903575" cy="5268065"/>
          </a:xfrm>
          <a:prstGeom prst="rect">
            <a:avLst/>
          </a:prstGeom>
        </p:spPr>
      </p:pic>
      <p:sp>
        <p:nvSpPr>
          <p:cNvPr id="12" name="Tiêu đề 1">
            <a:extLst>
              <a:ext uri="{FF2B5EF4-FFF2-40B4-BE49-F238E27FC236}">
                <a16:creationId xmlns:a16="http://schemas.microsoft.com/office/drawing/2014/main" id="{687A8964-04F5-08B1-C5E9-FB9462EB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25011"/>
            <a:ext cx="10515600" cy="628639"/>
          </a:xfrm>
        </p:spPr>
        <p:txBody>
          <a:bodyPr>
            <a:normAutofit/>
          </a:bodyPr>
          <a:lstStyle/>
          <a:p>
            <a:pPr algn="ctr"/>
            <a:r>
              <a:rPr lang="en-US" sz="2400" i="1">
                <a:latin typeface="Barlow Semi Condensed Medium" panose="00000606000000000000" pitchFamily="2" charset="0"/>
              </a:rPr>
              <a:t>GANs làm sống động bức tranh Mona Lisa</a:t>
            </a:r>
          </a:p>
        </p:txBody>
      </p:sp>
    </p:spTree>
    <p:extLst>
      <p:ext uri="{BB962C8B-B14F-4D97-AF65-F5344CB8AC3E}">
        <p14:creationId xmlns:p14="http://schemas.microsoft.com/office/powerpoint/2010/main" val="4157333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7DF558B-7A49-F0B9-9C07-A339606ED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290" y="216370"/>
            <a:ext cx="10515600" cy="955483"/>
          </a:xfrm>
        </p:spPr>
        <p:txBody>
          <a:bodyPr>
            <a:normAutofit/>
          </a:bodyPr>
          <a:lstStyle/>
          <a:p>
            <a:r>
              <a:rPr lang="vi-VN" b="1">
                <a:latin typeface="Barlow Semi Condensed Medium" panose="00000606000000000000" pitchFamily="2" charset="0"/>
              </a:rPr>
              <a:t>Giới thiệu</a:t>
            </a:r>
            <a:endParaRPr lang="en-US" b="1">
              <a:latin typeface="Barlow Semi Condensed Medium" panose="00000606000000000000" pitchFamily="2" charset="0"/>
            </a:endParaRP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BD3B7C4F-3623-4192-85C1-BBEF2CDC7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9495" y="1521674"/>
            <a:ext cx="11390051" cy="5047802"/>
          </a:xfrm>
        </p:spPr>
        <p:txBody>
          <a:bodyPr>
            <a:normAutofit/>
          </a:bodyPr>
          <a:lstStyle/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Phục hồi hình ảnh chân dung (facial inpainting) là quá trình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phục hồi các phần bị khuyết, hư hỏng trong hình ảnh chân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dung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.</a:t>
            </a: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Ứng dụng: Khôi phục ảnh cũ, chỉnh sửa hình ảnh, …</a:t>
            </a: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Các phương pháp trước đây chỉ trích xuất thông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tin từ một hình ảnh duy nhất và thường tạo ra kết quả không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đạt yêu cầu do thiếu bối cảnh cấp cao (high level context).</a:t>
            </a:r>
            <a:endParaRPr lang="en-US">
              <a:solidFill>
                <a:schemeClr val="tx1"/>
              </a:solidFill>
              <a:latin typeface="Barlow Semi Condensed Medium" panose="00000606000000000000" pitchFamily="2" charset="0"/>
            </a:endParaRP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Thực nghiệm một số mô hình trong Generative Adversarial Networks phục vụ cho bài toán phục hồi các hình ảnh chân dung.</a:t>
            </a: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  <a:latin typeface="Barlow Semi Condensed Medium" panose="00000606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22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1" y="92082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Nghiên cứu liên quan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D952933C-93C0-E11D-AA32-E030D05ED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042" y="1138571"/>
            <a:ext cx="11588011" cy="4401095"/>
          </a:xfrm>
        </p:spPr>
        <p:txBody>
          <a:bodyPr>
            <a:normAutofit lnSpcReduction="10000"/>
          </a:bodyPr>
          <a:lstStyle/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Phương pháp tiếp cận dựa trên biến thể tổng (Total variation - TV)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: D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ựa trên các thông tin đầy đủ có trong hình ảnh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để lấp đầy các vùng bị thiếu nhỏ hoặc loại bỏ nhiễu giả.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Các vùng ảnh bị thiếu được lấp đầy bằng cách tìm một kêt cấu tương tự từ cùng một hình ảnh.</a:t>
            </a:r>
            <a:endParaRPr lang="en-US">
              <a:solidFill>
                <a:schemeClr val="tx1"/>
              </a:solidFill>
              <a:latin typeface="Barlow Semi Condensed Medium" panose="00000606000000000000" pitchFamily="2" charset="0"/>
            </a:endParaRP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PatchMatch (PM)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: T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ìm kiếm và lấp đầy các vùng thiếu từ các thông tin tương tự trong phần có sẵn của hình ảnh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.</a:t>
            </a:r>
          </a:p>
          <a:p>
            <a:pPr marL="342900" indent="-342900" algn="just">
              <a:lnSpc>
                <a:spcPct val="170000"/>
              </a:lnSpc>
              <a:buSzPct val="130000"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Các phương pháp này đều mang lại hiệu suất tốt. Tuy nhiên, các phương pháp lại yêu cầu yêu cầu thông tin thích hợp có trong hình ảnh gốc. (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pixel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 info</a:t>
            </a:r>
            <a:r>
              <a:rPr lang="vi-VN">
                <a:solidFill>
                  <a:schemeClr val="tx1"/>
                </a:solidFill>
                <a:latin typeface="Barlow Semi Condensed Medium" panose="00000606000000000000" pitchFamily="2" charset="0"/>
              </a:rPr>
              <a:t>, bản vá tương tự</a:t>
            </a:r>
            <a:r>
              <a:rPr lang="en-US">
                <a:solidFill>
                  <a:schemeClr val="tx1"/>
                </a:solidFill>
                <a:latin typeface="Barlow Semi Condensed Medium" panose="00000606000000000000" pitchFamily="2" charset="0"/>
              </a:rPr>
              <a:t>, …).</a:t>
            </a: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57D18C42-2D0C-CE5F-B32F-E4913AF9CBDA}"/>
              </a:ext>
            </a:extLst>
          </p:cNvPr>
          <p:cNvSpPr txBox="1"/>
          <p:nvPr/>
        </p:nvSpPr>
        <p:spPr>
          <a:xfrm>
            <a:off x="975214" y="5992414"/>
            <a:ext cx="101116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latin typeface="Barlow Semi Condensed Medium" panose="00000606000000000000" pitchFamily="2" charset="0"/>
              </a:rPr>
              <a:t>K</a:t>
            </a:r>
            <a:r>
              <a:rPr lang="en-US" sz="2400">
                <a:solidFill>
                  <a:schemeClr val="tx1"/>
                </a:solidFill>
                <a:latin typeface="Barlow Semi Condensed Medium" panose="00000606000000000000" pitchFamily="2" charset="0"/>
              </a:rPr>
              <a:t>hó thỏa mãn nếu vùng bị thiếu lớn và thông tin trong hình ảnh gốc không rõ ràng.</a:t>
            </a:r>
            <a:endParaRPr lang="en-US" sz="2400"/>
          </a:p>
        </p:txBody>
      </p:sp>
      <p:sp>
        <p:nvSpPr>
          <p:cNvPr id="6" name="Mũi tên: Phải 5">
            <a:extLst>
              <a:ext uri="{FF2B5EF4-FFF2-40B4-BE49-F238E27FC236}">
                <a16:creationId xmlns:a16="http://schemas.microsoft.com/office/drawing/2014/main" id="{FC562B3C-34CA-C9CE-FE43-5F22299CA84A}"/>
              </a:ext>
            </a:extLst>
          </p:cNvPr>
          <p:cNvSpPr/>
          <p:nvPr/>
        </p:nvSpPr>
        <p:spPr>
          <a:xfrm>
            <a:off x="646740" y="6125592"/>
            <a:ext cx="328474" cy="2041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1" y="92082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Dữ liệu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Văn bản 2">
                <a:extLst>
                  <a:ext uri="{FF2B5EF4-FFF2-40B4-BE49-F238E27FC236}">
                    <a16:creationId xmlns:a16="http://schemas.microsoft.com/office/drawing/2014/main" id="{D952933C-93C0-E11D-AA32-E030D05ED9F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39391" y="1150069"/>
                <a:ext cx="11588011" cy="1442301"/>
              </a:xfrm>
            </p:spPr>
            <p:txBody>
              <a:bodyPr>
                <a:normAutofit/>
              </a:bodyPr>
              <a:lstStyle/>
              <a:p>
                <a:pPr algn="just">
                  <a:lnSpc>
                    <a:spcPct val="170000"/>
                  </a:lnSpc>
                  <a:buSzPct val="130000"/>
                </a:pP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S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ử dụng bộ dữ liệu CelebA với hơn </a:t>
                </a:r>
                <a14:m>
                  <m:oMath xmlns:m="http://schemas.openxmlformats.org/officeDocument/2006/math">
                    <m:r>
                      <a:rPr lang="vi-V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200,000</m:t>
                    </m:r>
                  </m:oMath>
                </a14:m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hình ảnh chân dung khác nhau về tư thế và các biến thể nền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với k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ích thước của ảnh là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218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vi-V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178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vi-V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3)</m:t>
                    </m:r>
                  </m:oMath>
                </a14:m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.</a:t>
                </a:r>
                <a:endParaRPr lang="en-US">
                  <a:solidFill>
                    <a:schemeClr val="tx1"/>
                  </a:solidFill>
                  <a:latin typeface="Barlow Semi Condensed Medium" panose="00000606000000000000" pitchFamily="2" charset="0"/>
                </a:endParaRPr>
              </a:p>
              <a:p>
                <a:pPr marL="342900" indent="-342900" algn="just">
                  <a:lnSpc>
                    <a:spcPct val="170000"/>
                  </a:lnSpc>
                  <a:buSzPct val="130000"/>
                  <a:buFont typeface="Arial" panose="020B0604020202020204" pitchFamily="34" charset="0"/>
                  <a:buChar char="•"/>
                </a:pPr>
                <a:endParaRPr lang="en-US">
                  <a:solidFill>
                    <a:schemeClr val="tx1"/>
                  </a:solidFill>
                  <a:latin typeface="Barlow Semi Condensed Medium" panose="00000606000000000000" pitchFamily="2" charset="0"/>
                </a:endParaRPr>
              </a:p>
            </p:txBody>
          </p:sp>
        </mc:Choice>
        <mc:Fallback xmlns="">
          <p:sp>
            <p:nvSpPr>
              <p:cNvPr id="3" name="Chỗ dành sẵn cho Văn bản 2">
                <a:extLst>
                  <a:ext uri="{FF2B5EF4-FFF2-40B4-BE49-F238E27FC236}">
                    <a16:creationId xmlns:a16="http://schemas.microsoft.com/office/drawing/2014/main" id="{D952933C-93C0-E11D-AA32-E030D05ED9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39391" y="1150069"/>
                <a:ext cx="11588011" cy="1442301"/>
              </a:xfrm>
              <a:blipFill>
                <a:blip r:embed="rId2"/>
                <a:stretch>
                  <a:fillRect l="-842" r="-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Hình ảnh 6" descr="Ảnh có chứa tạo dáng, người, nhóm, nắm giữ&#10;&#10;Mô tả được tạo tự động">
            <a:extLst>
              <a:ext uri="{FF2B5EF4-FFF2-40B4-BE49-F238E27FC236}">
                <a16:creationId xmlns:a16="http://schemas.microsoft.com/office/drawing/2014/main" id="{CA7D024D-EA31-73A1-E423-513C12F61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195" y="2657166"/>
            <a:ext cx="7697610" cy="400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65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1" y="92082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Chuẩn bị dữ liệu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hỗ dành sẵn cho Văn bản 2">
                <a:extLst>
                  <a:ext uri="{FF2B5EF4-FFF2-40B4-BE49-F238E27FC236}">
                    <a16:creationId xmlns:a16="http://schemas.microsoft.com/office/drawing/2014/main" id="{D952933C-93C0-E11D-AA32-E030D05ED9F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39364" y="1150069"/>
                <a:ext cx="11462995" cy="5382706"/>
              </a:xfrm>
            </p:spPr>
            <p:txBody>
              <a:bodyPr>
                <a:normAutofit fontScale="92500"/>
              </a:bodyPr>
              <a:lstStyle/>
              <a:p>
                <a:pPr marL="342900" indent="-342900" algn="just">
                  <a:lnSpc>
                    <a:spcPct val="170000"/>
                  </a:lnSpc>
                  <a:buSzPct val="130000"/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T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ạo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ra trình tải dữ liệu bằng phương thức 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DataLoader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của 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PyTorch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để đưa trực tiếp từng 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batch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dữ liệu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vào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mô hình thay vì tải hết tất cả dữ liệu ngay từ đầu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và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ảnh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được scale về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[−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.</a:t>
                </a:r>
              </a:p>
              <a:p>
                <a:pPr marL="342900" indent="-342900" algn="just">
                  <a:lnSpc>
                    <a:spcPct val="170000"/>
                  </a:lnSpc>
                  <a:buSzPct val="130000"/>
                  <a:buFont typeface="Arial" panose="020B0604020202020204" pitchFamily="34" charset="0"/>
                  <a:buChar char="•"/>
                </a:pP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Đối với mô hình DCGAN, ảnh sẽ được chuyển về kích thước </a:t>
                </a:r>
                <a14:m>
                  <m:oMath xmlns:m="http://schemas.openxmlformats.org/officeDocument/2006/math">
                    <m:r>
                      <a:rPr lang="vi-V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64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vi-V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64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vi-V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vi-V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và sẽ được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làm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khuyết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một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phần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(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random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)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để đưa vào mô hình.</a:t>
                </a:r>
                <a:endParaRPr lang="en-US">
                  <a:solidFill>
                    <a:schemeClr val="tx1"/>
                  </a:solidFill>
                  <a:latin typeface="Barlow Semi Condensed Medium" panose="00000606000000000000" pitchFamily="2" charset="0"/>
                </a:endParaRPr>
              </a:p>
              <a:p>
                <a:pPr marL="342900" indent="-342900" algn="just">
                  <a:lnSpc>
                    <a:spcPct val="170000"/>
                  </a:lnSpc>
                  <a:buSzPct val="130000"/>
                  <a:buFont typeface="Arial" panose="020B0604020202020204" pitchFamily="34" charset="0"/>
                  <a:buChar char="•"/>
                </a:pP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Đối với mô hình CC-GAN, ảnh sẽ được chuyển về kích thước </a:t>
                </a:r>
                <a14:m>
                  <m:oMath xmlns:m="http://schemas.openxmlformats.org/officeDocument/2006/math">
                    <m:r>
                      <a:rPr lang="vi-V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128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vi-V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128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vi-V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vi-V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và 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mask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image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có kích thước là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vi-V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64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vi-V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64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được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làm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khuyết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một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phần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(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random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)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đối với 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data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train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,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làm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khuyết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(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center</a:t>
                </a: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)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đối với 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data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test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.</a:t>
                </a:r>
                <a:endParaRPr lang="en-US">
                  <a:solidFill>
                    <a:schemeClr val="tx1"/>
                  </a:solidFill>
                  <a:latin typeface="Barlow Semi Condensed Medium" panose="00000606000000000000" pitchFamily="2" charset="0"/>
                </a:endParaRPr>
              </a:p>
              <a:p>
                <a:pPr marL="342900" indent="-342900" algn="just">
                  <a:lnSpc>
                    <a:spcPct val="170000"/>
                  </a:lnSpc>
                  <a:buSzPct val="130000"/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T</a:t>
                </a:r>
                <a:r>
                  <a:rPr lang="vi-VN" err="1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ập</a:t>
                </a:r>
                <a:r>
                  <a:rPr lang="vi-VN">
                    <a:solidFill>
                      <a:schemeClr val="tx1"/>
                    </a:solidFill>
                    <a:latin typeface="Barlow Semi Condensed Medium" panose="00000606000000000000" pitchFamily="2" charset="0"/>
                  </a:rPr>
                  <a:t> dữ liệu huấn luyện có kích thước 198608 ảnh và tập dữ liệu thử nghiệm có 5344 ảnh.</a:t>
                </a:r>
                <a:endParaRPr lang="en-US">
                  <a:solidFill>
                    <a:schemeClr val="tx1"/>
                  </a:solidFill>
                  <a:latin typeface="Barlow Semi Condensed Medium" panose="00000606000000000000" pitchFamily="2" charset="0"/>
                </a:endParaRPr>
              </a:p>
            </p:txBody>
          </p:sp>
        </mc:Choice>
        <mc:Fallback xmlns="">
          <p:sp>
            <p:nvSpPr>
              <p:cNvPr id="3" name="Chỗ dành sẵn cho Văn bản 2">
                <a:extLst>
                  <a:ext uri="{FF2B5EF4-FFF2-40B4-BE49-F238E27FC236}">
                    <a16:creationId xmlns:a16="http://schemas.microsoft.com/office/drawing/2014/main" id="{D952933C-93C0-E11D-AA32-E030D05ED9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39364" y="1150069"/>
                <a:ext cx="11462995" cy="5382706"/>
              </a:xfrm>
              <a:blipFill>
                <a:blip r:embed="rId3"/>
                <a:stretch>
                  <a:fillRect l="-1011" r="-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913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44C5EAB7-699E-FFA2-5E7C-326E06665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1" y="92082"/>
            <a:ext cx="10515600" cy="955483"/>
          </a:xfrm>
        </p:spPr>
        <p:txBody>
          <a:bodyPr>
            <a:normAutofit/>
          </a:bodyPr>
          <a:lstStyle/>
          <a:p>
            <a:r>
              <a:rPr lang="en-US" b="1">
                <a:latin typeface="Barlow Semi Condensed Medium" panose="00000606000000000000" pitchFamily="2" charset="0"/>
              </a:rPr>
              <a:t>Chuẩn bị dữ liệu</a:t>
            </a:r>
          </a:p>
        </p:txBody>
      </p:sp>
      <p:sp>
        <p:nvSpPr>
          <p:cNvPr id="6" name="Tiêu đề 1">
            <a:extLst>
              <a:ext uri="{FF2B5EF4-FFF2-40B4-BE49-F238E27FC236}">
                <a16:creationId xmlns:a16="http://schemas.microsoft.com/office/drawing/2014/main" id="{A1E5CB41-E88E-F2E8-9903-F884771063BE}"/>
              </a:ext>
            </a:extLst>
          </p:cNvPr>
          <p:cNvSpPr txBox="1">
            <a:spLocks/>
          </p:cNvSpPr>
          <p:nvPr/>
        </p:nvSpPr>
        <p:spPr>
          <a:xfrm>
            <a:off x="838199" y="6075447"/>
            <a:ext cx="10515600" cy="6286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i="1">
                <a:latin typeface="Barlow Semi Condensed Medium" panose="00000606000000000000" pitchFamily="2" charset="0"/>
              </a:rPr>
              <a:t>Hình ảnh đã được xử lý và làm khuyết thông tin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D62D1AAA-F384-3AD3-8A03-86742DD87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882" y="1157482"/>
            <a:ext cx="2412264" cy="4941747"/>
          </a:xfrm>
          <a:prstGeom prst="rect">
            <a:avLst/>
          </a:prstGeom>
        </p:spPr>
      </p:pic>
      <p:pic>
        <p:nvPicPr>
          <p:cNvPr id="10" name="Hình ảnh 9">
            <a:extLst>
              <a:ext uri="{FF2B5EF4-FFF2-40B4-BE49-F238E27FC236}">
                <a16:creationId xmlns:a16="http://schemas.microsoft.com/office/drawing/2014/main" id="{22EA6525-B8B2-100F-DC5A-133D47197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789" y="1157482"/>
            <a:ext cx="2412264" cy="4941747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7F59D589-149E-0D59-B7F5-B17B96641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2696" y="1190692"/>
            <a:ext cx="2412264" cy="490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32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1411</Words>
  <Application>Microsoft Office PowerPoint</Application>
  <PresentationFormat>Màn hình rộng</PresentationFormat>
  <Paragraphs>107</Paragraphs>
  <Slides>32</Slides>
  <Notes>2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32</vt:i4>
      </vt:variant>
    </vt:vector>
  </HeadingPairs>
  <TitlesOfParts>
    <vt:vector size="39" baseType="lpstr">
      <vt:lpstr>Arial</vt:lpstr>
      <vt:lpstr>Barlow Semi Condensed Medium</vt:lpstr>
      <vt:lpstr>Calibri</vt:lpstr>
      <vt:lpstr>Calibri Light</vt:lpstr>
      <vt:lpstr>Cambria Math</vt:lpstr>
      <vt:lpstr>Times New Roman</vt:lpstr>
      <vt:lpstr>Chủ đề Office</vt:lpstr>
      <vt:lpstr>BÁO CÁO ĐỒ ÁN</vt:lpstr>
      <vt:lpstr>Giới thiệu</vt:lpstr>
      <vt:lpstr>Kiến trúc Generative Adversarial Networks </vt:lpstr>
      <vt:lpstr>GANs làm sống động bức tranh Mona Lisa</vt:lpstr>
      <vt:lpstr>Giới thiệu</vt:lpstr>
      <vt:lpstr>Nghiên cứu liên quan</vt:lpstr>
      <vt:lpstr>Dữ liệu</vt:lpstr>
      <vt:lpstr>Chuẩn bị dữ liệu</vt:lpstr>
      <vt:lpstr>Chuẩn bị dữ liệu</vt:lpstr>
      <vt:lpstr>PHƯƠNG PHÁP</vt:lpstr>
      <vt:lpstr>Kĩ thuật liên quan</vt:lpstr>
      <vt:lpstr>Kĩ thuật liên quan</vt:lpstr>
      <vt:lpstr>Kĩ thuật liên quan</vt:lpstr>
      <vt:lpstr>Kĩ thuật liên quan</vt:lpstr>
      <vt:lpstr>Kĩ thuật liên quan</vt:lpstr>
      <vt:lpstr>Deep convolutional GAN (DCGAN):</vt:lpstr>
      <vt:lpstr>Deep convolutional GAN (DCGAN)</vt:lpstr>
      <vt:lpstr>Deep convolutional GAN (DCGAN)</vt:lpstr>
      <vt:lpstr>Deep convolutional GAN (DCGAN):</vt:lpstr>
      <vt:lpstr>Deep convolutional GAN (DCGAN):</vt:lpstr>
      <vt:lpstr>Context Conditional GAN (CCGAN):</vt:lpstr>
      <vt:lpstr>Context Conditional GAN (CCGAN):</vt:lpstr>
      <vt:lpstr>Context Conditional GAN (CCGAN):</vt:lpstr>
      <vt:lpstr>THỰC NGHIỆM VÀ KẾT QUẢ</vt:lpstr>
      <vt:lpstr>THỰC NGHIỆM</vt:lpstr>
      <vt:lpstr>KẾT QUẢ</vt:lpstr>
      <vt:lpstr>KẾT QUẢ</vt:lpstr>
      <vt:lpstr>KẾT LUẬN</vt:lpstr>
      <vt:lpstr>KẾT LUẬN</vt:lpstr>
      <vt:lpstr>HƯỚNG PHÁT TRIỂN</vt:lpstr>
      <vt:lpstr>HƯỚNG PHÁT TRIỂN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THỰC HÀNH DEEP CROSSING</dc:title>
  <dc:creator>Hồ Quang Huy</dc:creator>
  <cp:lastModifiedBy>Hồ Quang Huy</cp:lastModifiedBy>
  <cp:revision>1</cp:revision>
  <dcterms:created xsi:type="dcterms:W3CDTF">2022-05-09T08:24:06Z</dcterms:created>
  <dcterms:modified xsi:type="dcterms:W3CDTF">2022-12-18T02:54:07Z</dcterms:modified>
</cp:coreProperties>
</file>